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40" r:id="rId2"/>
    <p:sldMasterId id="2147483852" r:id="rId3"/>
    <p:sldMasterId id="2147483864" r:id="rId4"/>
    <p:sldMasterId id="2147483876" r:id="rId5"/>
  </p:sldMasterIdLst>
  <p:notesMasterIdLst>
    <p:notesMasterId r:id="rId27"/>
  </p:notesMasterIdLst>
  <p:handoutMasterIdLst>
    <p:handoutMasterId r:id="rId28"/>
  </p:handoutMasterIdLst>
  <p:sldIdLst>
    <p:sldId id="346" r:id="rId6"/>
    <p:sldId id="404" r:id="rId7"/>
    <p:sldId id="264" r:id="rId8"/>
    <p:sldId id="405" r:id="rId9"/>
    <p:sldId id="406" r:id="rId10"/>
    <p:sldId id="407" r:id="rId11"/>
    <p:sldId id="408" r:id="rId12"/>
    <p:sldId id="415" r:id="rId13"/>
    <p:sldId id="400" r:id="rId14"/>
    <p:sldId id="401" r:id="rId15"/>
    <p:sldId id="414" r:id="rId16"/>
    <p:sldId id="402" r:id="rId17"/>
    <p:sldId id="403" r:id="rId18"/>
    <p:sldId id="412" r:id="rId19"/>
    <p:sldId id="413" r:id="rId20"/>
    <p:sldId id="397" r:id="rId21"/>
    <p:sldId id="398" r:id="rId22"/>
    <p:sldId id="410" r:id="rId23"/>
    <p:sldId id="394" r:id="rId24"/>
    <p:sldId id="416" r:id="rId25"/>
    <p:sldId id="411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94674"/>
  </p:normalViewPr>
  <p:slideViewPr>
    <p:cSldViewPr>
      <p:cViewPr varScale="1">
        <p:scale>
          <a:sx n="124" d="100"/>
          <a:sy n="124" d="100"/>
        </p:scale>
        <p:origin x="21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B8213-7A7A-4DB1-9CE9-89FAFE394E4D}" type="doc">
      <dgm:prSet loTypeId="urn:microsoft.com/office/officeart/2005/8/layout/radial5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F906991-443D-4E42-A6C9-5AFB0CE93C46}">
      <dgm:prSet phldrT="[Текст]"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000" b="1" dirty="0"/>
            <a:t>качества</a:t>
          </a:r>
        </a:p>
      </dgm:t>
    </dgm:pt>
    <dgm:pt modelId="{B2F66551-0F77-4755-B96B-4DCC27193C73}" type="parTrans" cxnId="{7AC58EA9-9C3E-4366-82D8-A529EBEEB8FD}">
      <dgm:prSet/>
      <dgm:spPr/>
      <dgm:t>
        <a:bodyPr/>
        <a:lstStyle/>
        <a:p>
          <a:endParaRPr lang="ru-RU"/>
        </a:p>
      </dgm:t>
    </dgm:pt>
    <dgm:pt modelId="{E78021FE-A350-41F3-9458-9BD92C15E5D7}" type="sibTrans" cxnId="{7AC58EA9-9C3E-4366-82D8-A529EBEEB8FD}">
      <dgm:prSet/>
      <dgm:spPr/>
      <dgm:t>
        <a:bodyPr/>
        <a:lstStyle/>
        <a:p>
          <a:endParaRPr lang="ru-RU"/>
        </a:p>
      </dgm:t>
    </dgm:pt>
    <dgm:pt modelId="{FC9F437E-E2DB-4A95-BA36-4D21594A8596}">
      <dgm:prSet phldrT="[Текст]" custT="1"/>
      <dgm:spPr>
        <a:solidFill>
          <a:schemeClr val="bg2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/>
            <a:t>быстрота</a:t>
          </a:r>
        </a:p>
      </dgm:t>
    </dgm:pt>
    <dgm:pt modelId="{82F265E7-0490-4173-BB5D-79D615919965}" type="parTrans" cxnId="{5AF195A9-A406-487F-AEF3-C4FAAE4F3F3C}">
      <dgm:prSet/>
      <dgm:spPr/>
      <dgm:t>
        <a:bodyPr/>
        <a:lstStyle/>
        <a:p>
          <a:endParaRPr lang="ru-RU"/>
        </a:p>
      </dgm:t>
    </dgm:pt>
    <dgm:pt modelId="{30E26E7B-F242-4741-8D25-2221A4AB1879}" type="sibTrans" cxnId="{5AF195A9-A406-487F-AEF3-C4FAAE4F3F3C}">
      <dgm:prSet/>
      <dgm:spPr/>
      <dgm:t>
        <a:bodyPr/>
        <a:lstStyle/>
        <a:p>
          <a:endParaRPr lang="ru-RU"/>
        </a:p>
      </dgm:t>
    </dgm:pt>
    <dgm:pt modelId="{E958E5B9-2C72-4D50-B608-11964E0395B4}">
      <dgm:prSet phldrT="[Текст]" custT="1"/>
      <dgm:spPr>
        <a:solidFill>
          <a:schemeClr val="bg2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err="1"/>
            <a:t>Оригиналь</a:t>
          </a:r>
          <a:endParaRPr lang="ru-RU" sz="1600" b="1" dirty="0"/>
        </a:p>
        <a:p>
          <a:r>
            <a:rPr lang="ru-RU" sz="1600" b="1" dirty="0" err="1"/>
            <a:t>ность</a:t>
          </a:r>
          <a:endParaRPr lang="ru-RU" sz="1600" b="1" dirty="0"/>
        </a:p>
      </dgm:t>
    </dgm:pt>
    <dgm:pt modelId="{CDE864EA-7368-428D-8032-D4F52A2CBACA}" type="parTrans" cxnId="{E3589B04-7078-4CB1-838A-429B8EC621DE}">
      <dgm:prSet/>
      <dgm:spPr/>
      <dgm:t>
        <a:bodyPr/>
        <a:lstStyle/>
        <a:p>
          <a:endParaRPr lang="ru-RU"/>
        </a:p>
      </dgm:t>
    </dgm:pt>
    <dgm:pt modelId="{EC949C61-A7AE-4A3A-BCBE-2D7235252D74}" type="sibTrans" cxnId="{E3589B04-7078-4CB1-838A-429B8EC621DE}">
      <dgm:prSet/>
      <dgm:spPr/>
      <dgm:t>
        <a:bodyPr/>
        <a:lstStyle/>
        <a:p>
          <a:endParaRPr lang="ru-RU"/>
        </a:p>
      </dgm:t>
    </dgm:pt>
    <dgm:pt modelId="{9ACB44FE-AEA0-4D87-9E8F-66CC063D5B12}">
      <dgm:prSet phldrT="[Текст]" custT="1"/>
      <dgm:spPr>
        <a:solidFill>
          <a:schemeClr val="bg2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/>
            <a:t>гибкость</a:t>
          </a:r>
        </a:p>
      </dgm:t>
    </dgm:pt>
    <dgm:pt modelId="{5F5F05DF-9F31-4116-8233-27E5E855C513}" type="parTrans" cxnId="{125F04B3-54C9-4617-9415-B5E2819B4134}">
      <dgm:prSet/>
      <dgm:spPr/>
      <dgm:t>
        <a:bodyPr/>
        <a:lstStyle/>
        <a:p>
          <a:endParaRPr lang="ru-RU"/>
        </a:p>
      </dgm:t>
    </dgm:pt>
    <dgm:pt modelId="{B909EDD5-942B-4D97-8B5F-45162663BF83}" type="sibTrans" cxnId="{125F04B3-54C9-4617-9415-B5E2819B4134}">
      <dgm:prSet/>
      <dgm:spPr/>
      <dgm:t>
        <a:bodyPr/>
        <a:lstStyle/>
        <a:p>
          <a:endParaRPr lang="ru-RU"/>
        </a:p>
      </dgm:t>
    </dgm:pt>
    <dgm:pt modelId="{97071248-BC6F-4928-AC88-E310C995B14F}">
      <dgm:prSet custT="1"/>
      <dgm:spPr>
        <a:solidFill>
          <a:schemeClr val="bg2"/>
        </a:solidFill>
        <a:ln>
          <a:solidFill>
            <a:srgbClr val="002060"/>
          </a:solidFill>
        </a:ln>
      </dgm:spPr>
      <dgm:t>
        <a:bodyPr/>
        <a:lstStyle/>
        <a:p>
          <a:pPr algn="ctr"/>
          <a:endParaRPr lang="ru-RU" sz="1600" dirty="0"/>
        </a:p>
        <a:p>
          <a:pPr algn="ctr"/>
          <a:r>
            <a:rPr lang="ru-RU" sz="1600" b="1" dirty="0"/>
            <a:t>точность</a:t>
          </a:r>
        </a:p>
      </dgm:t>
    </dgm:pt>
    <dgm:pt modelId="{91784BB6-5E76-4BDF-82D3-6EB9A472B628}" type="parTrans" cxnId="{E2AE046D-5354-40B9-BBE3-457417846EF9}">
      <dgm:prSet/>
      <dgm:spPr/>
      <dgm:t>
        <a:bodyPr/>
        <a:lstStyle/>
        <a:p>
          <a:endParaRPr lang="ru-RU"/>
        </a:p>
      </dgm:t>
    </dgm:pt>
    <dgm:pt modelId="{877B620E-ACB0-4E57-8175-BD51D2EDD037}" type="sibTrans" cxnId="{E2AE046D-5354-40B9-BBE3-457417846EF9}">
      <dgm:prSet/>
      <dgm:spPr/>
      <dgm:t>
        <a:bodyPr/>
        <a:lstStyle/>
        <a:p>
          <a:endParaRPr lang="ru-RU"/>
        </a:p>
      </dgm:t>
    </dgm:pt>
    <dgm:pt modelId="{48F30E82-67CC-4FD4-AAB6-5D2145910989}">
      <dgm:prSet custT="1"/>
      <dgm:spPr>
        <a:solidFill>
          <a:schemeClr val="bg2"/>
        </a:solidFill>
        <a:ln>
          <a:solidFill>
            <a:srgbClr val="002060"/>
          </a:solidFill>
        </a:ln>
      </dgm:spPr>
      <dgm:t>
        <a:bodyPr/>
        <a:lstStyle/>
        <a:p>
          <a:pPr algn="l"/>
          <a:endParaRPr lang="ru-RU" sz="1600" dirty="0">
            <a:solidFill>
              <a:schemeClr val="bg1"/>
            </a:solidFill>
          </a:endParaRPr>
        </a:p>
      </dgm:t>
    </dgm:pt>
    <dgm:pt modelId="{A9BB05E0-EB88-43D1-A3FD-E5D53F5E597B}" type="parTrans" cxnId="{0F77853E-6BF3-40FD-9152-1CD2997163C8}">
      <dgm:prSet/>
      <dgm:spPr/>
      <dgm:t>
        <a:bodyPr/>
        <a:lstStyle/>
        <a:p>
          <a:endParaRPr lang="ru-RU"/>
        </a:p>
      </dgm:t>
    </dgm:pt>
    <dgm:pt modelId="{41B5BE5A-6B57-4040-87C4-C4FF1B9A8B37}" type="sibTrans" cxnId="{0F77853E-6BF3-40FD-9152-1CD2997163C8}">
      <dgm:prSet/>
      <dgm:spPr/>
      <dgm:t>
        <a:bodyPr/>
        <a:lstStyle/>
        <a:p>
          <a:endParaRPr lang="ru-RU"/>
        </a:p>
      </dgm:t>
    </dgm:pt>
    <dgm:pt modelId="{2C759291-8DDA-400F-BE07-DCF9840B9A74}" type="pres">
      <dgm:prSet presAssocID="{EB2B8213-7A7A-4DB1-9CE9-89FAFE394E4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1A431C-2A4E-48F4-A085-28A7D6546D2E}" type="pres">
      <dgm:prSet presAssocID="{EF906991-443D-4E42-A6C9-5AFB0CE93C46}" presName="centerShape" presStyleLbl="node0" presStyleIdx="0" presStyleCnt="1" custScaleX="145235" custScaleY="125595"/>
      <dgm:spPr/>
    </dgm:pt>
    <dgm:pt modelId="{E4D81A96-EAF8-410F-845E-ECB2DE6720BB}" type="pres">
      <dgm:prSet presAssocID="{82F265E7-0490-4173-BB5D-79D615919965}" presName="parTrans" presStyleLbl="sibTrans2D1" presStyleIdx="0" presStyleCnt="4"/>
      <dgm:spPr/>
    </dgm:pt>
    <dgm:pt modelId="{EE2FD529-A15A-4069-A5DD-397C63FA1A4F}" type="pres">
      <dgm:prSet presAssocID="{82F265E7-0490-4173-BB5D-79D615919965}" presName="connectorText" presStyleLbl="sibTrans2D1" presStyleIdx="0" presStyleCnt="4"/>
      <dgm:spPr/>
    </dgm:pt>
    <dgm:pt modelId="{411E05CE-E621-4FAA-BFF6-72675F679161}" type="pres">
      <dgm:prSet presAssocID="{FC9F437E-E2DB-4A95-BA36-4D21594A8596}" presName="node" presStyleLbl="node1" presStyleIdx="0" presStyleCnt="4" custRadScaleRad="92838" custRadScaleInc="1157">
        <dgm:presLayoutVars>
          <dgm:bulletEnabled val="1"/>
        </dgm:presLayoutVars>
      </dgm:prSet>
      <dgm:spPr/>
    </dgm:pt>
    <dgm:pt modelId="{89F60E25-9389-4B04-A9E8-C40A1F927966}" type="pres">
      <dgm:prSet presAssocID="{91784BB6-5E76-4BDF-82D3-6EB9A472B628}" presName="parTrans" presStyleLbl="sibTrans2D1" presStyleIdx="1" presStyleCnt="4"/>
      <dgm:spPr/>
    </dgm:pt>
    <dgm:pt modelId="{7931FFD8-C690-4A7D-B0FE-B7EDE28DB157}" type="pres">
      <dgm:prSet presAssocID="{91784BB6-5E76-4BDF-82D3-6EB9A472B628}" presName="connectorText" presStyleLbl="sibTrans2D1" presStyleIdx="1" presStyleCnt="4"/>
      <dgm:spPr/>
    </dgm:pt>
    <dgm:pt modelId="{78042570-161A-4D7D-AE1E-2A1EC97F28A0}" type="pres">
      <dgm:prSet presAssocID="{97071248-BC6F-4928-AC88-E310C995B14F}" presName="node" presStyleLbl="node1" presStyleIdx="1" presStyleCnt="4">
        <dgm:presLayoutVars>
          <dgm:bulletEnabled val="1"/>
        </dgm:presLayoutVars>
      </dgm:prSet>
      <dgm:spPr/>
    </dgm:pt>
    <dgm:pt modelId="{B6789584-896F-4DBE-A59B-5259A0561FD9}" type="pres">
      <dgm:prSet presAssocID="{CDE864EA-7368-428D-8032-D4F52A2CBACA}" presName="parTrans" presStyleLbl="sibTrans2D1" presStyleIdx="2" presStyleCnt="4"/>
      <dgm:spPr/>
    </dgm:pt>
    <dgm:pt modelId="{6CDE6C94-A19A-4A1B-8606-0060FA916F80}" type="pres">
      <dgm:prSet presAssocID="{CDE864EA-7368-428D-8032-D4F52A2CBACA}" presName="connectorText" presStyleLbl="sibTrans2D1" presStyleIdx="2" presStyleCnt="4"/>
      <dgm:spPr/>
    </dgm:pt>
    <dgm:pt modelId="{BF811B8F-F1BB-4D0E-81F9-901DFE31795C}" type="pres">
      <dgm:prSet presAssocID="{E958E5B9-2C72-4D50-B608-11964E0395B4}" presName="node" presStyleLbl="node1" presStyleIdx="2" presStyleCnt="4" custScaleX="114149" custRadScaleRad="94547" custRadScaleInc="-3000">
        <dgm:presLayoutVars>
          <dgm:bulletEnabled val="1"/>
        </dgm:presLayoutVars>
      </dgm:prSet>
      <dgm:spPr/>
    </dgm:pt>
    <dgm:pt modelId="{D1AB30DB-6D09-4261-B130-AE9C69A7A14F}" type="pres">
      <dgm:prSet presAssocID="{5F5F05DF-9F31-4116-8233-27E5E855C513}" presName="parTrans" presStyleLbl="sibTrans2D1" presStyleIdx="3" presStyleCnt="4"/>
      <dgm:spPr/>
    </dgm:pt>
    <dgm:pt modelId="{6E134E6A-041C-4258-9205-49E1BF00A187}" type="pres">
      <dgm:prSet presAssocID="{5F5F05DF-9F31-4116-8233-27E5E855C513}" presName="connectorText" presStyleLbl="sibTrans2D1" presStyleIdx="3" presStyleCnt="4"/>
      <dgm:spPr/>
    </dgm:pt>
    <dgm:pt modelId="{F1089F79-2FC2-46AF-BA18-1DD62F7B6280}" type="pres">
      <dgm:prSet presAssocID="{9ACB44FE-AEA0-4D87-9E8F-66CC063D5B12}" presName="node" presStyleLbl="node1" presStyleIdx="3" presStyleCnt="4">
        <dgm:presLayoutVars>
          <dgm:bulletEnabled val="1"/>
        </dgm:presLayoutVars>
      </dgm:prSet>
      <dgm:spPr/>
    </dgm:pt>
  </dgm:ptLst>
  <dgm:cxnLst>
    <dgm:cxn modelId="{E3589B04-7078-4CB1-838A-429B8EC621DE}" srcId="{EF906991-443D-4E42-A6C9-5AFB0CE93C46}" destId="{E958E5B9-2C72-4D50-B608-11964E0395B4}" srcOrd="2" destOrd="0" parTransId="{CDE864EA-7368-428D-8032-D4F52A2CBACA}" sibTransId="{EC949C61-A7AE-4A3A-BCBE-2D7235252D74}"/>
    <dgm:cxn modelId="{8DDD3705-D332-4E52-89F3-949514DC854E}" type="presOf" srcId="{97071248-BC6F-4928-AC88-E310C995B14F}" destId="{78042570-161A-4D7D-AE1E-2A1EC97F28A0}" srcOrd="0" destOrd="0" presId="urn:microsoft.com/office/officeart/2005/8/layout/radial5"/>
    <dgm:cxn modelId="{2DBEFC08-2C33-428E-99A0-7A09ABB77CF9}" type="presOf" srcId="{91784BB6-5E76-4BDF-82D3-6EB9A472B628}" destId="{7931FFD8-C690-4A7D-B0FE-B7EDE28DB157}" srcOrd="1" destOrd="0" presId="urn:microsoft.com/office/officeart/2005/8/layout/radial5"/>
    <dgm:cxn modelId="{66687F22-0C25-4540-8D6A-107119B0C2D9}" type="presOf" srcId="{48F30E82-67CC-4FD4-AAB6-5D2145910989}" destId="{78042570-161A-4D7D-AE1E-2A1EC97F28A0}" srcOrd="0" destOrd="1" presId="urn:microsoft.com/office/officeart/2005/8/layout/radial5"/>
    <dgm:cxn modelId="{0F77853E-6BF3-40FD-9152-1CD2997163C8}" srcId="{97071248-BC6F-4928-AC88-E310C995B14F}" destId="{48F30E82-67CC-4FD4-AAB6-5D2145910989}" srcOrd="0" destOrd="0" parTransId="{A9BB05E0-EB88-43D1-A3FD-E5D53F5E597B}" sibTransId="{41B5BE5A-6B57-4040-87C4-C4FF1B9A8B37}"/>
    <dgm:cxn modelId="{E2AE046D-5354-40B9-BBE3-457417846EF9}" srcId="{EF906991-443D-4E42-A6C9-5AFB0CE93C46}" destId="{97071248-BC6F-4928-AC88-E310C995B14F}" srcOrd="1" destOrd="0" parTransId="{91784BB6-5E76-4BDF-82D3-6EB9A472B628}" sibTransId="{877B620E-ACB0-4E57-8175-BD51D2EDD037}"/>
    <dgm:cxn modelId="{5E367D7E-8D1F-4979-94BF-9BB603B0307D}" type="presOf" srcId="{EF906991-443D-4E42-A6C9-5AFB0CE93C46}" destId="{301A431C-2A4E-48F4-A085-28A7D6546D2E}" srcOrd="0" destOrd="0" presId="urn:microsoft.com/office/officeart/2005/8/layout/radial5"/>
    <dgm:cxn modelId="{6822EF8C-2A88-4CAD-8E2D-9CD5FF6C70A7}" type="presOf" srcId="{CDE864EA-7368-428D-8032-D4F52A2CBACA}" destId="{B6789584-896F-4DBE-A59B-5259A0561FD9}" srcOrd="0" destOrd="0" presId="urn:microsoft.com/office/officeart/2005/8/layout/radial5"/>
    <dgm:cxn modelId="{DF1D878E-0311-4125-8896-A5EC51CDD10F}" type="presOf" srcId="{CDE864EA-7368-428D-8032-D4F52A2CBACA}" destId="{6CDE6C94-A19A-4A1B-8606-0060FA916F80}" srcOrd="1" destOrd="0" presId="urn:microsoft.com/office/officeart/2005/8/layout/radial5"/>
    <dgm:cxn modelId="{E100D7A1-3617-4121-A662-A42E70736A6D}" type="presOf" srcId="{9ACB44FE-AEA0-4D87-9E8F-66CC063D5B12}" destId="{F1089F79-2FC2-46AF-BA18-1DD62F7B6280}" srcOrd="0" destOrd="0" presId="urn:microsoft.com/office/officeart/2005/8/layout/radial5"/>
    <dgm:cxn modelId="{7AC58EA9-9C3E-4366-82D8-A529EBEEB8FD}" srcId="{EB2B8213-7A7A-4DB1-9CE9-89FAFE394E4D}" destId="{EF906991-443D-4E42-A6C9-5AFB0CE93C46}" srcOrd="0" destOrd="0" parTransId="{B2F66551-0F77-4755-B96B-4DCC27193C73}" sibTransId="{E78021FE-A350-41F3-9458-9BD92C15E5D7}"/>
    <dgm:cxn modelId="{5AF195A9-A406-487F-AEF3-C4FAAE4F3F3C}" srcId="{EF906991-443D-4E42-A6C9-5AFB0CE93C46}" destId="{FC9F437E-E2DB-4A95-BA36-4D21594A8596}" srcOrd="0" destOrd="0" parTransId="{82F265E7-0490-4173-BB5D-79D615919965}" sibTransId="{30E26E7B-F242-4741-8D25-2221A4AB1879}"/>
    <dgm:cxn modelId="{3BC650AD-C2E6-4091-9359-612E5C582194}" type="presOf" srcId="{E958E5B9-2C72-4D50-B608-11964E0395B4}" destId="{BF811B8F-F1BB-4D0E-81F9-901DFE31795C}" srcOrd="0" destOrd="0" presId="urn:microsoft.com/office/officeart/2005/8/layout/radial5"/>
    <dgm:cxn modelId="{125F04B3-54C9-4617-9415-B5E2819B4134}" srcId="{EF906991-443D-4E42-A6C9-5AFB0CE93C46}" destId="{9ACB44FE-AEA0-4D87-9E8F-66CC063D5B12}" srcOrd="3" destOrd="0" parTransId="{5F5F05DF-9F31-4116-8233-27E5E855C513}" sibTransId="{B909EDD5-942B-4D97-8B5F-45162663BF83}"/>
    <dgm:cxn modelId="{EFB39FB3-7595-4F43-8D9B-286C3F91D98D}" type="presOf" srcId="{5F5F05DF-9F31-4116-8233-27E5E855C513}" destId="{D1AB30DB-6D09-4261-B130-AE9C69A7A14F}" srcOrd="0" destOrd="0" presId="urn:microsoft.com/office/officeart/2005/8/layout/radial5"/>
    <dgm:cxn modelId="{F59413C0-7946-4F90-B2A4-21793050CAE8}" type="presOf" srcId="{82F265E7-0490-4173-BB5D-79D615919965}" destId="{EE2FD529-A15A-4069-A5DD-397C63FA1A4F}" srcOrd="1" destOrd="0" presId="urn:microsoft.com/office/officeart/2005/8/layout/radial5"/>
    <dgm:cxn modelId="{13A8D8E2-8FED-4006-9071-63D352EC12C7}" type="presOf" srcId="{82F265E7-0490-4173-BB5D-79D615919965}" destId="{E4D81A96-EAF8-410F-845E-ECB2DE6720BB}" srcOrd="0" destOrd="0" presId="urn:microsoft.com/office/officeart/2005/8/layout/radial5"/>
    <dgm:cxn modelId="{4D0E1AE7-F1F3-408C-ADE7-9F3E3713C153}" type="presOf" srcId="{91784BB6-5E76-4BDF-82D3-6EB9A472B628}" destId="{89F60E25-9389-4B04-A9E8-C40A1F927966}" srcOrd="0" destOrd="0" presId="urn:microsoft.com/office/officeart/2005/8/layout/radial5"/>
    <dgm:cxn modelId="{24EF8CEA-BF1A-4927-8420-E98A794A1C13}" type="presOf" srcId="{5F5F05DF-9F31-4116-8233-27E5E855C513}" destId="{6E134E6A-041C-4258-9205-49E1BF00A187}" srcOrd="1" destOrd="0" presId="urn:microsoft.com/office/officeart/2005/8/layout/radial5"/>
    <dgm:cxn modelId="{D45A11EB-4E92-4AA5-97B0-53976C1E8C26}" type="presOf" srcId="{EB2B8213-7A7A-4DB1-9CE9-89FAFE394E4D}" destId="{2C759291-8DDA-400F-BE07-DCF9840B9A74}" srcOrd="0" destOrd="0" presId="urn:microsoft.com/office/officeart/2005/8/layout/radial5"/>
    <dgm:cxn modelId="{94427BF1-4ADF-4FB7-8F7D-3B368F975870}" type="presOf" srcId="{FC9F437E-E2DB-4A95-BA36-4D21594A8596}" destId="{411E05CE-E621-4FAA-BFF6-72675F679161}" srcOrd="0" destOrd="0" presId="urn:microsoft.com/office/officeart/2005/8/layout/radial5"/>
    <dgm:cxn modelId="{EDA8BB73-5628-4846-9D7B-08CA6CC9FD99}" type="presParOf" srcId="{2C759291-8DDA-400F-BE07-DCF9840B9A74}" destId="{301A431C-2A4E-48F4-A085-28A7D6546D2E}" srcOrd="0" destOrd="0" presId="urn:microsoft.com/office/officeart/2005/8/layout/radial5"/>
    <dgm:cxn modelId="{55A3F35E-10D6-4FC5-A44E-9EF61CAC9874}" type="presParOf" srcId="{2C759291-8DDA-400F-BE07-DCF9840B9A74}" destId="{E4D81A96-EAF8-410F-845E-ECB2DE6720BB}" srcOrd="1" destOrd="0" presId="urn:microsoft.com/office/officeart/2005/8/layout/radial5"/>
    <dgm:cxn modelId="{CFCD89F0-D4F1-4A39-A3AD-80E3C09FB426}" type="presParOf" srcId="{E4D81A96-EAF8-410F-845E-ECB2DE6720BB}" destId="{EE2FD529-A15A-4069-A5DD-397C63FA1A4F}" srcOrd="0" destOrd="0" presId="urn:microsoft.com/office/officeart/2005/8/layout/radial5"/>
    <dgm:cxn modelId="{B899962D-A571-4273-BED5-EAB530AB277F}" type="presParOf" srcId="{2C759291-8DDA-400F-BE07-DCF9840B9A74}" destId="{411E05CE-E621-4FAA-BFF6-72675F679161}" srcOrd="2" destOrd="0" presId="urn:microsoft.com/office/officeart/2005/8/layout/radial5"/>
    <dgm:cxn modelId="{7E99CE5A-BD42-463B-A337-738AD9AF4E1D}" type="presParOf" srcId="{2C759291-8DDA-400F-BE07-DCF9840B9A74}" destId="{89F60E25-9389-4B04-A9E8-C40A1F927966}" srcOrd="3" destOrd="0" presId="urn:microsoft.com/office/officeart/2005/8/layout/radial5"/>
    <dgm:cxn modelId="{56D457C6-E154-4529-94DD-6BC0B98C28E5}" type="presParOf" srcId="{89F60E25-9389-4B04-A9E8-C40A1F927966}" destId="{7931FFD8-C690-4A7D-B0FE-B7EDE28DB157}" srcOrd="0" destOrd="0" presId="urn:microsoft.com/office/officeart/2005/8/layout/radial5"/>
    <dgm:cxn modelId="{F1C5C3F7-A845-48F6-A4F1-D0D4725D7F6C}" type="presParOf" srcId="{2C759291-8DDA-400F-BE07-DCF9840B9A74}" destId="{78042570-161A-4D7D-AE1E-2A1EC97F28A0}" srcOrd="4" destOrd="0" presId="urn:microsoft.com/office/officeart/2005/8/layout/radial5"/>
    <dgm:cxn modelId="{557080A6-C6BF-470F-9B93-542704A88E31}" type="presParOf" srcId="{2C759291-8DDA-400F-BE07-DCF9840B9A74}" destId="{B6789584-896F-4DBE-A59B-5259A0561FD9}" srcOrd="5" destOrd="0" presId="urn:microsoft.com/office/officeart/2005/8/layout/radial5"/>
    <dgm:cxn modelId="{2AADCD4A-6702-4783-B592-F79F665CA0E9}" type="presParOf" srcId="{B6789584-896F-4DBE-A59B-5259A0561FD9}" destId="{6CDE6C94-A19A-4A1B-8606-0060FA916F80}" srcOrd="0" destOrd="0" presId="urn:microsoft.com/office/officeart/2005/8/layout/radial5"/>
    <dgm:cxn modelId="{C34F76EF-1C79-469F-BA8B-BC6A72876B9F}" type="presParOf" srcId="{2C759291-8DDA-400F-BE07-DCF9840B9A74}" destId="{BF811B8F-F1BB-4D0E-81F9-901DFE31795C}" srcOrd="6" destOrd="0" presId="urn:microsoft.com/office/officeart/2005/8/layout/radial5"/>
    <dgm:cxn modelId="{098FCFD1-442A-4DF1-B1F2-0AFA40BC29F7}" type="presParOf" srcId="{2C759291-8DDA-400F-BE07-DCF9840B9A74}" destId="{D1AB30DB-6D09-4261-B130-AE9C69A7A14F}" srcOrd="7" destOrd="0" presId="urn:microsoft.com/office/officeart/2005/8/layout/radial5"/>
    <dgm:cxn modelId="{F53DC640-5FFA-4548-9A4E-C9E446DE6DB1}" type="presParOf" srcId="{D1AB30DB-6D09-4261-B130-AE9C69A7A14F}" destId="{6E134E6A-041C-4258-9205-49E1BF00A187}" srcOrd="0" destOrd="0" presId="urn:microsoft.com/office/officeart/2005/8/layout/radial5"/>
    <dgm:cxn modelId="{8C54E48B-A9F4-445A-96ED-0983855A6AF7}" type="presParOf" srcId="{2C759291-8DDA-400F-BE07-DCF9840B9A74}" destId="{F1089F79-2FC2-46AF-BA18-1DD62F7B6280}" srcOrd="8" destOrd="0" presId="urn:microsoft.com/office/officeart/2005/8/layout/radial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3B5DCC-1D7D-4617-A08F-91715C66C05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4AA4276-3B6E-4E6B-A111-096268896E66}">
      <dgm:prSet custT="1"/>
      <dgm:spPr>
        <a:solidFill>
          <a:srgbClr val="F2F2F2"/>
        </a:solidFill>
      </dgm:spPr>
      <dgm:t>
        <a:bodyPr/>
        <a:lstStyle/>
        <a:p>
          <a:pPr rtl="0"/>
          <a:r>
            <a:rPr lang="ru-RU" sz="3200" dirty="0"/>
            <a:t>как творческий прорыв, великое открытие или шедевр</a:t>
          </a:r>
        </a:p>
      </dgm:t>
    </dgm:pt>
    <dgm:pt modelId="{3B6E45CC-327E-4E2A-ACC7-CC6BFBB62BA4}" type="parTrans" cxnId="{F0A18C3E-7869-4A9A-BECA-C9623CA584D8}">
      <dgm:prSet/>
      <dgm:spPr/>
      <dgm:t>
        <a:bodyPr/>
        <a:lstStyle/>
        <a:p>
          <a:endParaRPr lang="ru-RU" sz="3200"/>
        </a:p>
      </dgm:t>
    </dgm:pt>
    <dgm:pt modelId="{C3242C29-3D1E-40ED-8044-E3C19C08E3DF}" type="sibTrans" cxnId="{F0A18C3E-7869-4A9A-BECA-C9623CA584D8}">
      <dgm:prSet/>
      <dgm:spPr/>
      <dgm:t>
        <a:bodyPr/>
        <a:lstStyle/>
        <a:p>
          <a:endParaRPr lang="ru-RU" sz="3200"/>
        </a:p>
      </dgm:t>
    </dgm:pt>
    <dgm:pt modelId="{A8496B41-8A01-43E7-A360-F1610B72047D}">
      <dgm:prSet custT="1"/>
      <dgm:spPr>
        <a:solidFill>
          <a:srgbClr val="F2F2F2"/>
        </a:solidFill>
      </dgm:spPr>
      <dgm:t>
        <a:bodyPr/>
        <a:lstStyle/>
        <a:p>
          <a:pPr rtl="0"/>
          <a:r>
            <a:rPr lang="ru-RU" sz="3200" dirty="0"/>
            <a:t>в  ежедневных делах</a:t>
          </a:r>
        </a:p>
      </dgm:t>
    </dgm:pt>
    <dgm:pt modelId="{A275506B-49E3-47DE-B839-1F7638AFCF23}" type="parTrans" cxnId="{A2B08D9C-6E48-4801-8A2E-3B6F804BBC04}">
      <dgm:prSet/>
      <dgm:spPr/>
      <dgm:t>
        <a:bodyPr/>
        <a:lstStyle/>
        <a:p>
          <a:endParaRPr lang="ru-RU" sz="3200"/>
        </a:p>
      </dgm:t>
    </dgm:pt>
    <dgm:pt modelId="{0793D4A1-BAB3-497C-9E2A-5CA6A41EC1AA}" type="sibTrans" cxnId="{A2B08D9C-6E48-4801-8A2E-3B6F804BBC04}">
      <dgm:prSet/>
      <dgm:spPr/>
      <dgm:t>
        <a:bodyPr/>
        <a:lstStyle/>
        <a:p>
          <a:endParaRPr lang="ru-RU" sz="3200"/>
        </a:p>
      </dgm:t>
    </dgm:pt>
    <dgm:pt modelId="{6EF8708F-787A-4540-9507-499AB9927114}">
      <dgm:prSet custT="1"/>
      <dgm:spPr/>
      <dgm:t>
        <a:bodyPr/>
        <a:lstStyle/>
        <a:p>
          <a:pPr rtl="0"/>
          <a:r>
            <a:rPr lang="ru-RU" sz="3200" dirty="0"/>
            <a:t>«большая креативность»</a:t>
          </a:r>
        </a:p>
      </dgm:t>
    </dgm:pt>
    <dgm:pt modelId="{AD940F3C-B382-4959-B051-EBF19EFBDAAE}" type="parTrans" cxnId="{3F5AE255-217A-4BD3-905C-326D3368F9E7}">
      <dgm:prSet/>
      <dgm:spPr/>
      <dgm:t>
        <a:bodyPr/>
        <a:lstStyle/>
        <a:p>
          <a:endParaRPr lang="ru-RU" sz="3200"/>
        </a:p>
      </dgm:t>
    </dgm:pt>
    <dgm:pt modelId="{EAA69535-BC22-435A-AC7C-03522632F699}" type="sibTrans" cxnId="{3F5AE255-217A-4BD3-905C-326D3368F9E7}">
      <dgm:prSet/>
      <dgm:spPr/>
      <dgm:t>
        <a:bodyPr/>
        <a:lstStyle/>
        <a:p>
          <a:endParaRPr lang="ru-RU" sz="3200"/>
        </a:p>
      </dgm:t>
    </dgm:pt>
    <dgm:pt modelId="{B5B39761-5196-487A-A295-75724111524F}">
      <dgm:prSet custT="1"/>
      <dgm:spPr/>
      <dgm:t>
        <a:bodyPr/>
        <a:lstStyle/>
        <a:p>
          <a:pPr rtl="0"/>
          <a:r>
            <a:rPr lang="ru-RU" sz="3200" dirty="0"/>
            <a:t>«малая креативность»</a:t>
          </a:r>
        </a:p>
      </dgm:t>
    </dgm:pt>
    <dgm:pt modelId="{C33885B5-A09C-4EA3-B32A-878023D7DD60}" type="parTrans" cxnId="{D2BF2773-9CE0-4E08-9AB8-98CA70728CCE}">
      <dgm:prSet/>
      <dgm:spPr/>
      <dgm:t>
        <a:bodyPr/>
        <a:lstStyle/>
        <a:p>
          <a:endParaRPr lang="ru-RU" sz="3200"/>
        </a:p>
      </dgm:t>
    </dgm:pt>
    <dgm:pt modelId="{6ED07335-E9BD-463D-96A3-A9A50C0A1D46}" type="sibTrans" cxnId="{D2BF2773-9CE0-4E08-9AB8-98CA70728CCE}">
      <dgm:prSet/>
      <dgm:spPr/>
      <dgm:t>
        <a:bodyPr/>
        <a:lstStyle/>
        <a:p>
          <a:endParaRPr lang="ru-RU" sz="3200"/>
        </a:p>
      </dgm:t>
    </dgm:pt>
    <dgm:pt modelId="{2C67E3DB-FDD7-4498-B802-0039156DD5BA}" type="pres">
      <dgm:prSet presAssocID="{8B3B5DCC-1D7D-4617-A08F-91715C66C056}" presName="linear" presStyleCnt="0">
        <dgm:presLayoutVars>
          <dgm:animLvl val="lvl"/>
          <dgm:resizeHandles val="exact"/>
        </dgm:presLayoutVars>
      </dgm:prSet>
      <dgm:spPr/>
    </dgm:pt>
    <dgm:pt modelId="{36F83B09-6BFE-4674-847E-9C9F0243BD4F}" type="pres">
      <dgm:prSet presAssocID="{24AA4276-3B6E-4E6B-A111-096268896E6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496763D-D8E0-4F9B-8788-296B3F2D59D0}" type="pres">
      <dgm:prSet presAssocID="{24AA4276-3B6E-4E6B-A111-096268896E66}" presName="childText" presStyleLbl="revTx" presStyleIdx="0" presStyleCnt="2">
        <dgm:presLayoutVars>
          <dgm:bulletEnabled val="1"/>
        </dgm:presLayoutVars>
      </dgm:prSet>
      <dgm:spPr/>
    </dgm:pt>
    <dgm:pt modelId="{89549731-4675-454D-B5FD-89F8EA6AF1DB}" type="pres">
      <dgm:prSet presAssocID="{A8496B41-8A01-43E7-A360-F1610B72047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3E4CA1C-5F29-4247-8E8C-188FF5C9659B}" type="pres">
      <dgm:prSet presAssocID="{A8496B41-8A01-43E7-A360-F1610B72047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3A6D108-6B27-40EA-904F-1A438E4B5F42}" type="presOf" srcId="{A8496B41-8A01-43E7-A360-F1610B72047D}" destId="{89549731-4675-454D-B5FD-89F8EA6AF1DB}" srcOrd="0" destOrd="0" presId="urn:microsoft.com/office/officeart/2005/8/layout/vList2"/>
    <dgm:cxn modelId="{E8398F37-3AB9-422E-936B-B40ADFCBDF59}" type="presOf" srcId="{B5B39761-5196-487A-A295-75724111524F}" destId="{43E4CA1C-5F29-4247-8E8C-188FF5C9659B}" srcOrd="0" destOrd="0" presId="urn:microsoft.com/office/officeart/2005/8/layout/vList2"/>
    <dgm:cxn modelId="{F0A18C3E-7869-4A9A-BECA-C9623CA584D8}" srcId="{8B3B5DCC-1D7D-4617-A08F-91715C66C056}" destId="{24AA4276-3B6E-4E6B-A111-096268896E66}" srcOrd="0" destOrd="0" parTransId="{3B6E45CC-327E-4E2A-ACC7-CC6BFBB62BA4}" sibTransId="{C3242C29-3D1E-40ED-8044-E3C19C08E3DF}"/>
    <dgm:cxn modelId="{3F5AE255-217A-4BD3-905C-326D3368F9E7}" srcId="{24AA4276-3B6E-4E6B-A111-096268896E66}" destId="{6EF8708F-787A-4540-9507-499AB9927114}" srcOrd="0" destOrd="0" parTransId="{AD940F3C-B382-4959-B051-EBF19EFBDAAE}" sibTransId="{EAA69535-BC22-435A-AC7C-03522632F699}"/>
    <dgm:cxn modelId="{D2BF2773-9CE0-4E08-9AB8-98CA70728CCE}" srcId="{A8496B41-8A01-43E7-A360-F1610B72047D}" destId="{B5B39761-5196-487A-A295-75724111524F}" srcOrd="0" destOrd="0" parTransId="{C33885B5-A09C-4EA3-B32A-878023D7DD60}" sibTransId="{6ED07335-E9BD-463D-96A3-A9A50C0A1D46}"/>
    <dgm:cxn modelId="{2797A696-8BCC-4FB1-89E5-CFF18F655B30}" type="presOf" srcId="{24AA4276-3B6E-4E6B-A111-096268896E66}" destId="{36F83B09-6BFE-4674-847E-9C9F0243BD4F}" srcOrd="0" destOrd="0" presId="urn:microsoft.com/office/officeart/2005/8/layout/vList2"/>
    <dgm:cxn modelId="{A2B08D9C-6E48-4801-8A2E-3B6F804BBC04}" srcId="{8B3B5DCC-1D7D-4617-A08F-91715C66C056}" destId="{A8496B41-8A01-43E7-A360-F1610B72047D}" srcOrd="1" destOrd="0" parTransId="{A275506B-49E3-47DE-B839-1F7638AFCF23}" sibTransId="{0793D4A1-BAB3-497C-9E2A-5CA6A41EC1AA}"/>
    <dgm:cxn modelId="{2BD9B0AF-4D26-4237-8AA4-2A69AC4AA263}" type="presOf" srcId="{6EF8708F-787A-4540-9507-499AB9927114}" destId="{D496763D-D8E0-4F9B-8788-296B3F2D59D0}" srcOrd="0" destOrd="0" presId="urn:microsoft.com/office/officeart/2005/8/layout/vList2"/>
    <dgm:cxn modelId="{C7EC71EA-CEAD-4986-8B4A-321464B34A9D}" type="presOf" srcId="{8B3B5DCC-1D7D-4617-A08F-91715C66C056}" destId="{2C67E3DB-FDD7-4498-B802-0039156DD5BA}" srcOrd="0" destOrd="0" presId="urn:microsoft.com/office/officeart/2005/8/layout/vList2"/>
    <dgm:cxn modelId="{39B2CF7C-8F76-4BA1-9AE2-0A7FEF7B3286}" type="presParOf" srcId="{2C67E3DB-FDD7-4498-B802-0039156DD5BA}" destId="{36F83B09-6BFE-4674-847E-9C9F0243BD4F}" srcOrd="0" destOrd="0" presId="urn:microsoft.com/office/officeart/2005/8/layout/vList2"/>
    <dgm:cxn modelId="{D3B5C806-53D8-4824-AF56-9284795C9BD2}" type="presParOf" srcId="{2C67E3DB-FDD7-4498-B802-0039156DD5BA}" destId="{D496763D-D8E0-4F9B-8788-296B3F2D59D0}" srcOrd="1" destOrd="0" presId="urn:microsoft.com/office/officeart/2005/8/layout/vList2"/>
    <dgm:cxn modelId="{61F3822B-A415-45F9-A182-3DF417E79C05}" type="presParOf" srcId="{2C67E3DB-FDD7-4498-B802-0039156DD5BA}" destId="{89549731-4675-454D-B5FD-89F8EA6AF1DB}" srcOrd="2" destOrd="0" presId="urn:microsoft.com/office/officeart/2005/8/layout/vList2"/>
    <dgm:cxn modelId="{0C82B8CD-A337-44CC-B7BF-A9D235DB4C44}" type="presParOf" srcId="{2C67E3DB-FDD7-4498-B802-0039156DD5BA}" destId="{43E4CA1C-5F29-4247-8E8C-188FF5C9659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24DED-E573-4C27-B9EA-F32856BE2597}" type="doc">
      <dgm:prSet loTypeId="urn:microsoft.com/office/officeart/2005/8/layout/h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9546914-7EAA-4B41-BA92-69D684B80BAD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/>
            <a:t>область вербального выражения</a:t>
          </a:r>
        </a:p>
      </dgm:t>
    </dgm:pt>
    <dgm:pt modelId="{DE3B2D82-C7FA-4814-9C52-4DA822E8FF5C}" type="parTrans" cxnId="{2BD40C89-CF8B-41CF-820F-D736C823B2DE}">
      <dgm:prSet/>
      <dgm:spPr/>
      <dgm:t>
        <a:bodyPr/>
        <a:lstStyle/>
        <a:p>
          <a:endParaRPr lang="ru-RU"/>
        </a:p>
      </dgm:t>
    </dgm:pt>
    <dgm:pt modelId="{CE98CAD1-D8BE-4BEB-B2D5-90BE7E7CC338}" type="sibTrans" cxnId="{2BD40C89-CF8B-41CF-820F-D736C823B2DE}">
      <dgm:prSet/>
      <dgm:spPr/>
      <dgm:t>
        <a:bodyPr/>
        <a:lstStyle/>
        <a:p>
          <a:endParaRPr lang="ru-RU"/>
        </a:p>
      </dgm:t>
    </dgm:pt>
    <dgm:pt modelId="{C1B31AD4-63B6-4E81-8024-13D346BF3F5B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/>
            <a:t>область художественного выражения</a:t>
          </a:r>
        </a:p>
      </dgm:t>
    </dgm:pt>
    <dgm:pt modelId="{63F5AACD-58AC-463F-85FA-61C0B5DA59B8}" type="parTrans" cxnId="{8DB8171B-3A02-4844-9494-AF79D10CA17E}">
      <dgm:prSet/>
      <dgm:spPr/>
      <dgm:t>
        <a:bodyPr/>
        <a:lstStyle/>
        <a:p>
          <a:endParaRPr lang="ru-RU"/>
        </a:p>
      </dgm:t>
    </dgm:pt>
    <dgm:pt modelId="{867DAB47-A4C6-4EDA-9638-CD6B49970584}" type="sibTrans" cxnId="{8DB8171B-3A02-4844-9494-AF79D10CA17E}">
      <dgm:prSet/>
      <dgm:spPr/>
      <dgm:t>
        <a:bodyPr/>
        <a:lstStyle/>
        <a:p>
          <a:endParaRPr lang="ru-RU"/>
        </a:p>
      </dgm:t>
    </dgm:pt>
    <dgm:pt modelId="{7EEFB0C7-797B-412F-91DC-92134FEFBC4E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/>
            <a:t>область разрешения проблем</a:t>
          </a:r>
        </a:p>
      </dgm:t>
    </dgm:pt>
    <dgm:pt modelId="{38193D46-808F-4136-924B-7D37508F071C}" type="parTrans" cxnId="{95671A1B-23E1-4CB4-98E5-7064882FCD43}">
      <dgm:prSet/>
      <dgm:spPr/>
      <dgm:t>
        <a:bodyPr/>
        <a:lstStyle/>
        <a:p>
          <a:endParaRPr lang="ru-RU"/>
        </a:p>
      </dgm:t>
    </dgm:pt>
    <dgm:pt modelId="{028DFE15-788E-424B-8D38-597D780C02DB}" type="sibTrans" cxnId="{95671A1B-23E1-4CB4-98E5-7064882FCD43}">
      <dgm:prSet/>
      <dgm:spPr/>
      <dgm:t>
        <a:bodyPr/>
        <a:lstStyle/>
        <a:p>
          <a:endParaRPr lang="ru-RU"/>
        </a:p>
      </dgm:t>
    </dgm:pt>
    <dgm:pt modelId="{2A41FD2B-692E-48EB-9A08-D5E96D75D4AB}" type="pres">
      <dgm:prSet presAssocID="{70624DED-E573-4C27-B9EA-F32856BE2597}" presName="Name0" presStyleCnt="0">
        <dgm:presLayoutVars>
          <dgm:dir/>
          <dgm:resizeHandles val="exact"/>
        </dgm:presLayoutVars>
      </dgm:prSet>
      <dgm:spPr/>
    </dgm:pt>
    <dgm:pt modelId="{BEFDCF2D-14B0-474C-8EE2-9FC7DAB35648}" type="pres">
      <dgm:prSet presAssocID="{F9546914-7EAA-4B41-BA92-69D684B80BAD}" presName="node" presStyleLbl="node1" presStyleIdx="0" presStyleCnt="3">
        <dgm:presLayoutVars>
          <dgm:bulletEnabled val="1"/>
        </dgm:presLayoutVars>
      </dgm:prSet>
      <dgm:spPr/>
    </dgm:pt>
    <dgm:pt modelId="{0FF9D1E4-E6B1-43DE-AEBE-C735643D1B43}" type="pres">
      <dgm:prSet presAssocID="{CE98CAD1-D8BE-4BEB-B2D5-90BE7E7CC338}" presName="sibTrans" presStyleCnt="0"/>
      <dgm:spPr/>
    </dgm:pt>
    <dgm:pt modelId="{13CE7A06-15A9-4655-8AD4-642AAFA51651}" type="pres">
      <dgm:prSet presAssocID="{C1B31AD4-63B6-4E81-8024-13D346BF3F5B}" presName="node" presStyleLbl="node1" presStyleIdx="1" presStyleCnt="3">
        <dgm:presLayoutVars>
          <dgm:bulletEnabled val="1"/>
        </dgm:presLayoutVars>
      </dgm:prSet>
      <dgm:spPr/>
    </dgm:pt>
    <dgm:pt modelId="{2BB1C6E2-D017-4A84-9002-EBD11C88154D}" type="pres">
      <dgm:prSet presAssocID="{867DAB47-A4C6-4EDA-9638-CD6B49970584}" presName="sibTrans" presStyleCnt="0"/>
      <dgm:spPr/>
    </dgm:pt>
    <dgm:pt modelId="{CCAD372E-4E14-475E-B432-32372AF8775E}" type="pres">
      <dgm:prSet presAssocID="{7EEFB0C7-797B-412F-91DC-92134FEFBC4E}" presName="node" presStyleLbl="node1" presStyleIdx="2" presStyleCnt="3">
        <dgm:presLayoutVars>
          <dgm:bulletEnabled val="1"/>
        </dgm:presLayoutVars>
      </dgm:prSet>
      <dgm:spPr/>
    </dgm:pt>
  </dgm:ptLst>
  <dgm:cxnLst>
    <dgm:cxn modelId="{BE073400-DD5E-41EF-B3F1-24577B35052A}" type="presOf" srcId="{70624DED-E573-4C27-B9EA-F32856BE2597}" destId="{2A41FD2B-692E-48EB-9A08-D5E96D75D4AB}" srcOrd="0" destOrd="0" presId="urn:microsoft.com/office/officeart/2005/8/layout/hList6"/>
    <dgm:cxn modelId="{8DB8171B-3A02-4844-9494-AF79D10CA17E}" srcId="{70624DED-E573-4C27-B9EA-F32856BE2597}" destId="{C1B31AD4-63B6-4E81-8024-13D346BF3F5B}" srcOrd="1" destOrd="0" parTransId="{63F5AACD-58AC-463F-85FA-61C0B5DA59B8}" sibTransId="{867DAB47-A4C6-4EDA-9638-CD6B49970584}"/>
    <dgm:cxn modelId="{95671A1B-23E1-4CB4-98E5-7064882FCD43}" srcId="{70624DED-E573-4C27-B9EA-F32856BE2597}" destId="{7EEFB0C7-797B-412F-91DC-92134FEFBC4E}" srcOrd="2" destOrd="0" parTransId="{38193D46-808F-4136-924B-7D37508F071C}" sibTransId="{028DFE15-788E-424B-8D38-597D780C02DB}"/>
    <dgm:cxn modelId="{1DBF1B2E-EC94-4BF2-A46E-397431A002AD}" type="presOf" srcId="{7EEFB0C7-797B-412F-91DC-92134FEFBC4E}" destId="{CCAD372E-4E14-475E-B432-32372AF8775E}" srcOrd="0" destOrd="0" presId="urn:microsoft.com/office/officeart/2005/8/layout/hList6"/>
    <dgm:cxn modelId="{8B76053A-2CD3-4960-A1A8-442BDA61D1B6}" type="presOf" srcId="{C1B31AD4-63B6-4E81-8024-13D346BF3F5B}" destId="{13CE7A06-15A9-4655-8AD4-642AAFA51651}" srcOrd="0" destOrd="0" presId="urn:microsoft.com/office/officeart/2005/8/layout/hList6"/>
    <dgm:cxn modelId="{2BD40C89-CF8B-41CF-820F-D736C823B2DE}" srcId="{70624DED-E573-4C27-B9EA-F32856BE2597}" destId="{F9546914-7EAA-4B41-BA92-69D684B80BAD}" srcOrd="0" destOrd="0" parTransId="{DE3B2D82-C7FA-4814-9C52-4DA822E8FF5C}" sibTransId="{CE98CAD1-D8BE-4BEB-B2D5-90BE7E7CC338}"/>
    <dgm:cxn modelId="{15CD9596-731F-46B6-A063-F8FA3A8FCBAA}" type="presOf" srcId="{F9546914-7EAA-4B41-BA92-69D684B80BAD}" destId="{BEFDCF2D-14B0-474C-8EE2-9FC7DAB35648}" srcOrd="0" destOrd="0" presId="urn:microsoft.com/office/officeart/2005/8/layout/hList6"/>
    <dgm:cxn modelId="{3CC34107-4E25-4C7E-B958-088FF0EF56E0}" type="presParOf" srcId="{2A41FD2B-692E-48EB-9A08-D5E96D75D4AB}" destId="{BEFDCF2D-14B0-474C-8EE2-9FC7DAB35648}" srcOrd="0" destOrd="0" presId="urn:microsoft.com/office/officeart/2005/8/layout/hList6"/>
    <dgm:cxn modelId="{77B651DF-410C-476A-8E79-14C854402384}" type="presParOf" srcId="{2A41FD2B-692E-48EB-9A08-D5E96D75D4AB}" destId="{0FF9D1E4-E6B1-43DE-AEBE-C735643D1B43}" srcOrd="1" destOrd="0" presId="urn:microsoft.com/office/officeart/2005/8/layout/hList6"/>
    <dgm:cxn modelId="{7F0A5397-121C-40F0-8015-9232761B1646}" type="presParOf" srcId="{2A41FD2B-692E-48EB-9A08-D5E96D75D4AB}" destId="{13CE7A06-15A9-4655-8AD4-642AAFA51651}" srcOrd="2" destOrd="0" presId="urn:microsoft.com/office/officeart/2005/8/layout/hList6"/>
    <dgm:cxn modelId="{2336041B-5D46-4F7B-9AE8-EC3B869FE3C3}" type="presParOf" srcId="{2A41FD2B-692E-48EB-9A08-D5E96D75D4AB}" destId="{2BB1C6E2-D017-4A84-9002-EBD11C88154D}" srcOrd="3" destOrd="0" presId="urn:microsoft.com/office/officeart/2005/8/layout/hList6"/>
    <dgm:cxn modelId="{39DA3A0E-A530-44D8-A26E-411A3AB748ED}" type="presParOf" srcId="{2A41FD2B-692E-48EB-9A08-D5E96D75D4AB}" destId="{CCAD372E-4E14-475E-B432-32372AF8775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37FD06-9B01-42CF-9ACE-51A58F682B9E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0055996-0636-4032-A470-43422F2631E6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sz="2800" b="1" u="none" dirty="0"/>
            <a:t>Креативное самовыражение</a:t>
          </a:r>
          <a:endParaRPr lang="ru-RU" sz="2800" u="none" dirty="0"/>
        </a:p>
      </dgm:t>
    </dgm:pt>
    <dgm:pt modelId="{FA86840A-83B7-419F-A75F-C14D127B633A}" type="parTrans" cxnId="{B3CE9309-0138-494D-B62C-37A7AA0A0FA9}">
      <dgm:prSet/>
      <dgm:spPr/>
      <dgm:t>
        <a:bodyPr/>
        <a:lstStyle/>
        <a:p>
          <a:endParaRPr lang="ru-RU"/>
        </a:p>
      </dgm:t>
    </dgm:pt>
    <dgm:pt modelId="{1B03342F-5668-44BE-9870-8913D18A4B65}" type="sibTrans" cxnId="{B3CE9309-0138-494D-B62C-37A7AA0A0FA9}">
      <dgm:prSet/>
      <dgm:spPr/>
      <dgm:t>
        <a:bodyPr/>
        <a:lstStyle/>
        <a:p>
          <a:endParaRPr lang="ru-RU"/>
        </a:p>
      </dgm:t>
    </dgm:pt>
    <dgm:pt modelId="{D07D4EF2-6F73-43D7-9336-26D05CA7D527}">
      <dgm:prSet/>
      <dgm:spPr>
        <a:noFill/>
      </dgm:spPr>
      <dgm:t>
        <a:bodyPr/>
        <a:lstStyle/>
        <a:p>
          <a:pPr rtl="0"/>
          <a:r>
            <a:rPr lang="ru-RU" dirty="0"/>
            <a:t>вербальное самовыражение</a:t>
          </a:r>
        </a:p>
      </dgm:t>
    </dgm:pt>
    <dgm:pt modelId="{2AB59053-E3BE-4D8E-BD2F-4E871B522047}" type="parTrans" cxnId="{2BD317F6-0C45-42FE-A80A-BFFCD6ACCC65}">
      <dgm:prSet/>
      <dgm:spPr/>
      <dgm:t>
        <a:bodyPr/>
        <a:lstStyle/>
        <a:p>
          <a:endParaRPr lang="ru-RU"/>
        </a:p>
      </dgm:t>
    </dgm:pt>
    <dgm:pt modelId="{A71DC8F8-BD55-4864-8DCA-AFEE123673FE}" type="sibTrans" cxnId="{2BD317F6-0C45-42FE-A80A-BFFCD6ACCC65}">
      <dgm:prSet/>
      <dgm:spPr/>
      <dgm:t>
        <a:bodyPr/>
        <a:lstStyle/>
        <a:p>
          <a:endParaRPr lang="ru-RU"/>
        </a:p>
      </dgm:t>
    </dgm:pt>
    <dgm:pt modelId="{A5C72993-E1B2-4C56-8491-46A09D461041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sz="2800" b="1" u="none" dirty="0"/>
            <a:t>Получение нового знания / креативное решение проблем</a:t>
          </a:r>
        </a:p>
      </dgm:t>
    </dgm:pt>
    <dgm:pt modelId="{B279B53F-99CC-41C6-9FBE-120686B9D6DE}" type="parTrans" cxnId="{1F26D45B-9D94-4D22-9B06-01194141AF30}">
      <dgm:prSet/>
      <dgm:spPr/>
      <dgm:t>
        <a:bodyPr/>
        <a:lstStyle/>
        <a:p>
          <a:endParaRPr lang="ru-RU"/>
        </a:p>
      </dgm:t>
    </dgm:pt>
    <dgm:pt modelId="{7BB0E26B-7563-4993-B7B4-55EA6B3B0DD4}" type="sibTrans" cxnId="{1F26D45B-9D94-4D22-9B06-01194141AF30}">
      <dgm:prSet/>
      <dgm:spPr/>
      <dgm:t>
        <a:bodyPr/>
        <a:lstStyle/>
        <a:p>
          <a:endParaRPr lang="ru-RU"/>
        </a:p>
      </dgm:t>
    </dgm:pt>
    <dgm:pt modelId="{78BF23A7-9710-417A-BAEE-E17BE5DC05A2}">
      <dgm:prSet/>
      <dgm:spPr>
        <a:noFill/>
      </dgm:spPr>
      <dgm:t>
        <a:bodyPr/>
        <a:lstStyle/>
        <a:p>
          <a:pPr rtl="0"/>
          <a:r>
            <a:rPr lang="ru-RU" dirty="0"/>
            <a:t>решение естественнонаучных и математических проблем</a:t>
          </a:r>
        </a:p>
      </dgm:t>
    </dgm:pt>
    <dgm:pt modelId="{DD13B224-8825-4502-A68E-49B3346280B3}" type="parTrans" cxnId="{8495B304-0C21-46B8-9AB2-2A29BBAC94FB}">
      <dgm:prSet/>
      <dgm:spPr/>
      <dgm:t>
        <a:bodyPr/>
        <a:lstStyle/>
        <a:p>
          <a:endParaRPr lang="ru-RU"/>
        </a:p>
      </dgm:t>
    </dgm:pt>
    <dgm:pt modelId="{11B005E3-50BE-49A4-986F-313BD5981BD3}" type="sibTrans" cxnId="{8495B304-0C21-46B8-9AB2-2A29BBAC94FB}">
      <dgm:prSet/>
      <dgm:spPr/>
      <dgm:t>
        <a:bodyPr/>
        <a:lstStyle/>
        <a:p>
          <a:endParaRPr lang="ru-RU"/>
        </a:p>
      </dgm:t>
    </dgm:pt>
    <dgm:pt modelId="{5E30D5A5-A0BC-4BD2-95AF-6BBE5EDFF210}">
      <dgm:prSet/>
      <dgm:spPr>
        <a:noFill/>
      </dgm:spPr>
      <dgm:t>
        <a:bodyPr/>
        <a:lstStyle/>
        <a:p>
          <a:pPr rtl="0"/>
          <a:r>
            <a:rPr lang="ru-RU"/>
            <a:t>решение социальных и межличностных проблем</a:t>
          </a:r>
        </a:p>
      </dgm:t>
    </dgm:pt>
    <dgm:pt modelId="{4D78052B-8C35-4444-97F9-81BFF38D5F28}" type="parTrans" cxnId="{4E5DB2BF-A8EB-465C-AEBA-348998F1C8C6}">
      <dgm:prSet/>
      <dgm:spPr/>
      <dgm:t>
        <a:bodyPr/>
        <a:lstStyle/>
        <a:p>
          <a:endParaRPr lang="ru-RU"/>
        </a:p>
      </dgm:t>
    </dgm:pt>
    <dgm:pt modelId="{AD6A1B32-60AA-4E7F-B826-A06A14B38A30}" type="sibTrans" cxnId="{4E5DB2BF-A8EB-465C-AEBA-348998F1C8C6}">
      <dgm:prSet/>
      <dgm:spPr/>
      <dgm:t>
        <a:bodyPr/>
        <a:lstStyle/>
        <a:p>
          <a:endParaRPr lang="ru-RU"/>
        </a:p>
      </dgm:t>
    </dgm:pt>
    <dgm:pt modelId="{7DAEB29E-8CAA-4BCA-8DC5-602134690136}">
      <dgm:prSet/>
      <dgm:spPr/>
      <dgm:t>
        <a:bodyPr/>
        <a:lstStyle/>
        <a:p>
          <a:r>
            <a:rPr lang="ru-RU" dirty="0"/>
            <a:t>визуальное самовыражение</a:t>
          </a:r>
        </a:p>
      </dgm:t>
    </dgm:pt>
    <dgm:pt modelId="{D111F1FD-263B-4471-8E7C-4D0E6D62E6CA}" type="parTrans" cxnId="{F3B3ED0E-AE2A-4222-BD6A-6E53EF130947}">
      <dgm:prSet/>
      <dgm:spPr/>
      <dgm:t>
        <a:bodyPr/>
        <a:lstStyle/>
        <a:p>
          <a:endParaRPr lang="ru-RU"/>
        </a:p>
      </dgm:t>
    </dgm:pt>
    <dgm:pt modelId="{BBB70430-CD53-4F2C-9FFB-B6897AD14AD5}" type="sibTrans" cxnId="{F3B3ED0E-AE2A-4222-BD6A-6E53EF130947}">
      <dgm:prSet/>
      <dgm:spPr/>
      <dgm:t>
        <a:bodyPr/>
        <a:lstStyle/>
        <a:p>
          <a:endParaRPr lang="ru-RU"/>
        </a:p>
      </dgm:t>
    </dgm:pt>
    <dgm:pt modelId="{B2A344A0-1D49-44AF-A0E5-5D41297D2F7D}">
      <dgm:prSet/>
      <dgm:spPr/>
      <dgm:t>
        <a:bodyPr/>
        <a:lstStyle/>
        <a:p>
          <a:endParaRPr lang="ru-RU" dirty="0"/>
        </a:p>
      </dgm:t>
    </dgm:pt>
    <dgm:pt modelId="{057B8DD0-4131-476A-B764-A617C969FABD}" type="parTrans" cxnId="{8D60946F-931C-483B-ACE0-BF03491DB970}">
      <dgm:prSet/>
      <dgm:spPr/>
      <dgm:t>
        <a:bodyPr/>
        <a:lstStyle/>
        <a:p>
          <a:endParaRPr lang="ru-RU"/>
        </a:p>
      </dgm:t>
    </dgm:pt>
    <dgm:pt modelId="{8434F59C-67FE-43E5-ADFE-D263FA8D1716}" type="sibTrans" cxnId="{8D60946F-931C-483B-ACE0-BF03491DB970}">
      <dgm:prSet/>
      <dgm:spPr/>
      <dgm:t>
        <a:bodyPr/>
        <a:lstStyle/>
        <a:p>
          <a:endParaRPr lang="ru-RU"/>
        </a:p>
      </dgm:t>
    </dgm:pt>
    <dgm:pt modelId="{7B7E92BC-D0E7-48EF-B5EF-61ADD2BFD318}" type="pres">
      <dgm:prSet presAssocID="{FE37FD06-9B01-42CF-9ACE-51A58F682B9E}" presName="Name0" presStyleCnt="0">
        <dgm:presLayoutVars>
          <dgm:dir/>
          <dgm:animLvl val="lvl"/>
          <dgm:resizeHandles val="exact"/>
        </dgm:presLayoutVars>
      </dgm:prSet>
      <dgm:spPr/>
    </dgm:pt>
    <dgm:pt modelId="{E01CB5E3-B929-4C8B-A9FE-95978F0D0433}" type="pres">
      <dgm:prSet presAssocID="{70055996-0636-4032-A470-43422F2631E6}" presName="composite" presStyleCnt="0"/>
      <dgm:spPr/>
    </dgm:pt>
    <dgm:pt modelId="{3EEE760E-61C1-428B-B52F-C40629B94C58}" type="pres">
      <dgm:prSet presAssocID="{70055996-0636-4032-A470-43422F2631E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889091C-4FE6-43D4-8050-EA7F49CE5DD3}" type="pres">
      <dgm:prSet presAssocID="{70055996-0636-4032-A470-43422F2631E6}" presName="desTx" presStyleLbl="alignAccFollowNode1" presStyleIdx="0" presStyleCnt="2">
        <dgm:presLayoutVars>
          <dgm:bulletEnabled val="1"/>
        </dgm:presLayoutVars>
      </dgm:prSet>
      <dgm:spPr/>
    </dgm:pt>
    <dgm:pt modelId="{3E8CEF2E-5DB6-41AD-BD98-6A153330B791}" type="pres">
      <dgm:prSet presAssocID="{1B03342F-5668-44BE-9870-8913D18A4B65}" presName="space" presStyleCnt="0"/>
      <dgm:spPr/>
    </dgm:pt>
    <dgm:pt modelId="{DB77066F-DA43-43D5-B1F6-6879DA4FD53D}" type="pres">
      <dgm:prSet presAssocID="{A5C72993-E1B2-4C56-8491-46A09D461041}" presName="composite" presStyleCnt="0"/>
      <dgm:spPr/>
    </dgm:pt>
    <dgm:pt modelId="{7F5B5B4F-E3ED-4894-8095-E475D3B767B8}" type="pres">
      <dgm:prSet presAssocID="{A5C72993-E1B2-4C56-8491-46A09D46104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586B56D-5F9C-4DB0-ADDF-0EA57BAED451}" type="pres">
      <dgm:prSet presAssocID="{A5C72993-E1B2-4C56-8491-46A09D46104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495B304-0C21-46B8-9AB2-2A29BBAC94FB}" srcId="{A5C72993-E1B2-4C56-8491-46A09D461041}" destId="{78BF23A7-9710-417A-BAEE-E17BE5DC05A2}" srcOrd="0" destOrd="0" parTransId="{DD13B224-8825-4502-A68E-49B3346280B3}" sibTransId="{11B005E3-50BE-49A4-986F-313BD5981BD3}"/>
    <dgm:cxn modelId="{B3CE9309-0138-494D-B62C-37A7AA0A0FA9}" srcId="{FE37FD06-9B01-42CF-9ACE-51A58F682B9E}" destId="{70055996-0636-4032-A470-43422F2631E6}" srcOrd="0" destOrd="0" parTransId="{FA86840A-83B7-419F-A75F-C14D127B633A}" sibTransId="{1B03342F-5668-44BE-9870-8913D18A4B65}"/>
    <dgm:cxn modelId="{F3B3ED0E-AE2A-4222-BD6A-6E53EF130947}" srcId="{70055996-0636-4032-A470-43422F2631E6}" destId="{7DAEB29E-8CAA-4BCA-8DC5-602134690136}" srcOrd="1" destOrd="0" parTransId="{D111F1FD-263B-4471-8E7C-4D0E6D62E6CA}" sibTransId="{BBB70430-CD53-4F2C-9FFB-B6897AD14AD5}"/>
    <dgm:cxn modelId="{9DFC6926-F9D4-4AB6-BE89-F11779A99DE5}" type="presOf" srcId="{FE37FD06-9B01-42CF-9ACE-51A58F682B9E}" destId="{7B7E92BC-D0E7-48EF-B5EF-61ADD2BFD318}" srcOrd="0" destOrd="0" presId="urn:microsoft.com/office/officeart/2005/8/layout/hList1"/>
    <dgm:cxn modelId="{1F26D45B-9D94-4D22-9B06-01194141AF30}" srcId="{FE37FD06-9B01-42CF-9ACE-51A58F682B9E}" destId="{A5C72993-E1B2-4C56-8491-46A09D461041}" srcOrd="1" destOrd="0" parTransId="{B279B53F-99CC-41C6-9FBE-120686B9D6DE}" sibTransId="{7BB0E26B-7563-4993-B7B4-55EA6B3B0DD4}"/>
    <dgm:cxn modelId="{39CBA462-655D-48AE-A87D-9463F4141204}" type="presOf" srcId="{70055996-0636-4032-A470-43422F2631E6}" destId="{3EEE760E-61C1-428B-B52F-C40629B94C58}" srcOrd="0" destOrd="0" presId="urn:microsoft.com/office/officeart/2005/8/layout/hList1"/>
    <dgm:cxn modelId="{8D60946F-931C-483B-ACE0-BF03491DB970}" srcId="{70055996-0636-4032-A470-43422F2631E6}" destId="{B2A344A0-1D49-44AF-A0E5-5D41297D2F7D}" srcOrd="2" destOrd="0" parTransId="{057B8DD0-4131-476A-B764-A617C969FABD}" sibTransId="{8434F59C-67FE-43E5-ADFE-D263FA8D1716}"/>
    <dgm:cxn modelId="{B8654079-C037-4DD2-B137-0DC3F9EC782B}" type="presOf" srcId="{78BF23A7-9710-417A-BAEE-E17BE5DC05A2}" destId="{1586B56D-5F9C-4DB0-ADDF-0EA57BAED451}" srcOrd="0" destOrd="0" presId="urn:microsoft.com/office/officeart/2005/8/layout/hList1"/>
    <dgm:cxn modelId="{4E5DB2BF-A8EB-465C-AEBA-348998F1C8C6}" srcId="{A5C72993-E1B2-4C56-8491-46A09D461041}" destId="{5E30D5A5-A0BC-4BD2-95AF-6BBE5EDFF210}" srcOrd="1" destOrd="0" parTransId="{4D78052B-8C35-4444-97F9-81BFF38D5F28}" sibTransId="{AD6A1B32-60AA-4E7F-B826-A06A14B38A30}"/>
    <dgm:cxn modelId="{3675CBCA-A77D-468A-8614-0B926AD8348D}" type="presOf" srcId="{B2A344A0-1D49-44AF-A0E5-5D41297D2F7D}" destId="{D889091C-4FE6-43D4-8050-EA7F49CE5DD3}" srcOrd="0" destOrd="2" presId="urn:microsoft.com/office/officeart/2005/8/layout/hList1"/>
    <dgm:cxn modelId="{E29045D9-B529-4ADF-A805-E570C3C4AC8D}" type="presOf" srcId="{A5C72993-E1B2-4C56-8491-46A09D461041}" destId="{7F5B5B4F-E3ED-4894-8095-E475D3B767B8}" srcOrd="0" destOrd="0" presId="urn:microsoft.com/office/officeart/2005/8/layout/hList1"/>
    <dgm:cxn modelId="{4B5493EB-859C-449E-9BD3-991A8A5F829A}" type="presOf" srcId="{5E30D5A5-A0BC-4BD2-95AF-6BBE5EDFF210}" destId="{1586B56D-5F9C-4DB0-ADDF-0EA57BAED451}" srcOrd="0" destOrd="1" presId="urn:microsoft.com/office/officeart/2005/8/layout/hList1"/>
    <dgm:cxn modelId="{5E8F3FEE-80E9-475E-AF8F-26240A8C18D0}" type="presOf" srcId="{7DAEB29E-8CAA-4BCA-8DC5-602134690136}" destId="{D889091C-4FE6-43D4-8050-EA7F49CE5DD3}" srcOrd="0" destOrd="1" presId="urn:microsoft.com/office/officeart/2005/8/layout/hList1"/>
    <dgm:cxn modelId="{2BD317F6-0C45-42FE-A80A-BFFCD6ACCC65}" srcId="{70055996-0636-4032-A470-43422F2631E6}" destId="{D07D4EF2-6F73-43D7-9336-26D05CA7D527}" srcOrd="0" destOrd="0" parTransId="{2AB59053-E3BE-4D8E-BD2F-4E871B522047}" sibTransId="{A71DC8F8-BD55-4864-8DCA-AFEE123673FE}"/>
    <dgm:cxn modelId="{3B30A7FC-F02F-4495-A475-1B63A3F8B6DD}" type="presOf" srcId="{D07D4EF2-6F73-43D7-9336-26D05CA7D527}" destId="{D889091C-4FE6-43D4-8050-EA7F49CE5DD3}" srcOrd="0" destOrd="0" presId="urn:microsoft.com/office/officeart/2005/8/layout/hList1"/>
    <dgm:cxn modelId="{D46ADD61-B8EB-4A93-AB85-7D0A55C3D0C6}" type="presParOf" srcId="{7B7E92BC-D0E7-48EF-B5EF-61ADD2BFD318}" destId="{E01CB5E3-B929-4C8B-A9FE-95978F0D0433}" srcOrd="0" destOrd="0" presId="urn:microsoft.com/office/officeart/2005/8/layout/hList1"/>
    <dgm:cxn modelId="{CA4C0215-7E55-472F-8CEA-B1D1CA06DC15}" type="presParOf" srcId="{E01CB5E3-B929-4C8B-A9FE-95978F0D0433}" destId="{3EEE760E-61C1-428B-B52F-C40629B94C58}" srcOrd="0" destOrd="0" presId="urn:microsoft.com/office/officeart/2005/8/layout/hList1"/>
    <dgm:cxn modelId="{2370EA5F-0D82-4EF5-B3FD-042AC65927BD}" type="presParOf" srcId="{E01CB5E3-B929-4C8B-A9FE-95978F0D0433}" destId="{D889091C-4FE6-43D4-8050-EA7F49CE5DD3}" srcOrd="1" destOrd="0" presId="urn:microsoft.com/office/officeart/2005/8/layout/hList1"/>
    <dgm:cxn modelId="{0CC23E10-DAFF-4A0D-AEA6-11EFB36CA343}" type="presParOf" srcId="{7B7E92BC-D0E7-48EF-B5EF-61ADD2BFD318}" destId="{3E8CEF2E-5DB6-41AD-BD98-6A153330B791}" srcOrd="1" destOrd="0" presId="urn:microsoft.com/office/officeart/2005/8/layout/hList1"/>
    <dgm:cxn modelId="{0572C03C-68FA-4DC4-A885-AC112794EEE7}" type="presParOf" srcId="{7B7E92BC-D0E7-48EF-B5EF-61ADD2BFD318}" destId="{DB77066F-DA43-43D5-B1F6-6879DA4FD53D}" srcOrd="2" destOrd="0" presId="urn:microsoft.com/office/officeart/2005/8/layout/hList1"/>
    <dgm:cxn modelId="{B4DBAA78-99D8-4535-B62D-FCA4A7AEE922}" type="presParOf" srcId="{DB77066F-DA43-43D5-B1F6-6879DA4FD53D}" destId="{7F5B5B4F-E3ED-4894-8095-E475D3B767B8}" srcOrd="0" destOrd="0" presId="urn:microsoft.com/office/officeart/2005/8/layout/hList1"/>
    <dgm:cxn modelId="{BCA9EC49-7618-4794-832D-5412A5E1F521}" type="presParOf" srcId="{DB77066F-DA43-43D5-B1F6-6879DA4FD53D}" destId="{1586B56D-5F9C-4DB0-ADDF-0EA57BAED4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37FD06-9B01-42CF-9ACE-51A58F682B9E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0055996-0636-4032-A470-43422F2631E6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sz="2800" b="1" u="none" dirty="0"/>
            <a:t>Выдвижение и  совершенствование идей</a:t>
          </a:r>
        </a:p>
      </dgm:t>
    </dgm:pt>
    <dgm:pt modelId="{FA86840A-83B7-419F-A75F-C14D127B633A}" type="parTrans" cxnId="{B3CE9309-0138-494D-B62C-37A7AA0A0FA9}">
      <dgm:prSet/>
      <dgm:spPr/>
      <dgm:t>
        <a:bodyPr/>
        <a:lstStyle/>
        <a:p>
          <a:endParaRPr lang="ru-RU"/>
        </a:p>
      </dgm:t>
    </dgm:pt>
    <dgm:pt modelId="{1B03342F-5668-44BE-9870-8913D18A4B65}" type="sibTrans" cxnId="{B3CE9309-0138-494D-B62C-37A7AA0A0FA9}">
      <dgm:prSet/>
      <dgm:spPr/>
      <dgm:t>
        <a:bodyPr/>
        <a:lstStyle/>
        <a:p>
          <a:endParaRPr lang="ru-RU"/>
        </a:p>
      </dgm:t>
    </dgm:pt>
    <dgm:pt modelId="{D07D4EF2-6F73-43D7-9336-26D05CA7D527}">
      <dgm:prSet/>
      <dgm:spPr>
        <a:noFill/>
      </dgm:spPr>
      <dgm:t>
        <a:bodyPr/>
        <a:lstStyle/>
        <a:p>
          <a:pPr rtl="0"/>
          <a:r>
            <a:rPr lang="ru-RU" dirty="0"/>
            <a:t>выдвижение разнообразных идей</a:t>
          </a:r>
        </a:p>
      </dgm:t>
    </dgm:pt>
    <dgm:pt modelId="{2AB59053-E3BE-4D8E-BD2F-4E871B522047}" type="parTrans" cxnId="{2BD317F6-0C45-42FE-A80A-BFFCD6ACCC65}">
      <dgm:prSet/>
      <dgm:spPr/>
      <dgm:t>
        <a:bodyPr/>
        <a:lstStyle/>
        <a:p>
          <a:endParaRPr lang="ru-RU"/>
        </a:p>
      </dgm:t>
    </dgm:pt>
    <dgm:pt modelId="{A71DC8F8-BD55-4864-8DCA-AFEE123673FE}" type="sibTrans" cxnId="{2BD317F6-0C45-42FE-A80A-BFFCD6ACCC65}">
      <dgm:prSet/>
      <dgm:spPr/>
      <dgm:t>
        <a:bodyPr/>
        <a:lstStyle/>
        <a:p>
          <a:endParaRPr lang="ru-RU"/>
        </a:p>
      </dgm:t>
    </dgm:pt>
    <dgm:pt modelId="{A5C72993-E1B2-4C56-8491-46A09D461041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sz="2800" b="1" u="none" dirty="0"/>
            <a:t>Оценка и  отбор идей</a:t>
          </a:r>
        </a:p>
      </dgm:t>
    </dgm:pt>
    <dgm:pt modelId="{B279B53F-99CC-41C6-9FBE-120686B9D6DE}" type="parTrans" cxnId="{1F26D45B-9D94-4D22-9B06-01194141AF30}">
      <dgm:prSet/>
      <dgm:spPr/>
      <dgm:t>
        <a:bodyPr/>
        <a:lstStyle/>
        <a:p>
          <a:endParaRPr lang="ru-RU"/>
        </a:p>
      </dgm:t>
    </dgm:pt>
    <dgm:pt modelId="{7BB0E26B-7563-4993-B7B4-55EA6B3B0DD4}" type="sibTrans" cxnId="{1F26D45B-9D94-4D22-9B06-01194141AF30}">
      <dgm:prSet/>
      <dgm:spPr/>
      <dgm:t>
        <a:bodyPr/>
        <a:lstStyle/>
        <a:p>
          <a:endParaRPr lang="ru-RU"/>
        </a:p>
      </dgm:t>
    </dgm:pt>
    <dgm:pt modelId="{78BF23A7-9710-417A-BAEE-E17BE5DC05A2}">
      <dgm:prSet/>
      <dgm:spPr>
        <a:noFill/>
      </dgm:spPr>
      <dgm:t>
        <a:bodyPr/>
        <a:lstStyle/>
        <a:p>
          <a:pPr rtl="0"/>
          <a:r>
            <a:rPr lang="ru-RU" dirty="0"/>
            <a:t>оценка сильных и слабых сторон идей</a:t>
          </a:r>
        </a:p>
      </dgm:t>
    </dgm:pt>
    <dgm:pt modelId="{DD13B224-8825-4502-A68E-49B3346280B3}" type="parTrans" cxnId="{8495B304-0C21-46B8-9AB2-2A29BBAC94FB}">
      <dgm:prSet/>
      <dgm:spPr/>
      <dgm:t>
        <a:bodyPr/>
        <a:lstStyle/>
        <a:p>
          <a:endParaRPr lang="ru-RU"/>
        </a:p>
      </dgm:t>
    </dgm:pt>
    <dgm:pt modelId="{11B005E3-50BE-49A4-986F-313BD5981BD3}" type="sibTrans" cxnId="{8495B304-0C21-46B8-9AB2-2A29BBAC94FB}">
      <dgm:prSet/>
      <dgm:spPr/>
      <dgm:t>
        <a:bodyPr/>
        <a:lstStyle/>
        <a:p>
          <a:endParaRPr lang="ru-RU"/>
        </a:p>
      </dgm:t>
    </dgm:pt>
    <dgm:pt modelId="{ABA6C194-FA96-4396-BF37-E527D6F5EB3E}">
      <dgm:prSet/>
      <dgm:spPr/>
      <dgm:t>
        <a:bodyPr/>
        <a:lstStyle/>
        <a:p>
          <a:r>
            <a:rPr lang="ru-RU"/>
            <a:t>отбор наиболее креативных идей</a:t>
          </a:r>
          <a:endParaRPr lang="ru-RU" dirty="0"/>
        </a:p>
      </dgm:t>
    </dgm:pt>
    <dgm:pt modelId="{CE9437F9-9B18-4A64-A54B-B4F800BD4AEB}" type="parTrans" cxnId="{F27C30A3-2A63-4F86-809D-D3886F9A0C55}">
      <dgm:prSet/>
      <dgm:spPr/>
      <dgm:t>
        <a:bodyPr/>
        <a:lstStyle/>
        <a:p>
          <a:endParaRPr lang="ru-RU"/>
        </a:p>
      </dgm:t>
    </dgm:pt>
    <dgm:pt modelId="{C6A8EBD1-1E22-4A0E-9C39-56D0977BAC77}" type="sibTrans" cxnId="{F27C30A3-2A63-4F86-809D-D3886F9A0C55}">
      <dgm:prSet/>
      <dgm:spPr/>
      <dgm:t>
        <a:bodyPr/>
        <a:lstStyle/>
        <a:p>
          <a:endParaRPr lang="ru-RU"/>
        </a:p>
      </dgm:t>
    </dgm:pt>
    <dgm:pt modelId="{D874B20C-7FF3-4F87-AE5B-39A4FAACBE32}">
      <dgm:prSet/>
      <dgm:spPr/>
      <dgm:t>
        <a:bodyPr/>
        <a:lstStyle/>
        <a:p>
          <a:r>
            <a:rPr lang="ru-RU" dirty="0"/>
            <a:t>выдвижение креативных идей </a:t>
          </a:r>
        </a:p>
      </dgm:t>
    </dgm:pt>
    <dgm:pt modelId="{EBC8489F-E608-414D-B6E5-E274CA4995E8}" type="parTrans" cxnId="{E76150FE-3EB9-40F8-8753-5901B9F0C33A}">
      <dgm:prSet/>
      <dgm:spPr/>
      <dgm:t>
        <a:bodyPr/>
        <a:lstStyle/>
        <a:p>
          <a:endParaRPr lang="ru-RU"/>
        </a:p>
      </dgm:t>
    </dgm:pt>
    <dgm:pt modelId="{70C0B085-5CFF-4761-81C7-49E1AF8EEE0A}" type="sibTrans" cxnId="{E76150FE-3EB9-40F8-8753-5901B9F0C33A}">
      <dgm:prSet/>
      <dgm:spPr/>
      <dgm:t>
        <a:bodyPr/>
        <a:lstStyle/>
        <a:p>
          <a:endParaRPr lang="ru-RU"/>
        </a:p>
      </dgm:t>
    </dgm:pt>
    <dgm:pt modelId="{9DC12583-8092-441E-AB3B-E37094220874}">
      <dgm:prSet/>
      <dgm:spPr/>
      <dgm:t>
        <a:bodyPr/>
        <a:lstStyle/>
        <a:p>
          <a:r>
            <a:rPr lang="ru-RU" dirty="0"/>
            <a:t>уточнение и совершенствование идей</a:t>
          </a:r>
        </a:p>
      </dgm:t>
    </dgm:pt>
    <dgm:pt modelId="{DA873BDB-C856-4B39-99E8-8FE8EF399A9B}" type="parTrans" cxnId="{9D8726A8-E2E2-447B-83ED-1A9C547C9098}">
      <dgm:prSet/>
      <dgm:spPr/>
      <dgm:t>
        <a:bodyPr/>
        <a:lstStyle/>
        <a:p>
          <a:endParaRPr lang="ru-RU"/>
        </a:p>
      </dgm:t>
    </dgm:pt>
    <dgm:pt modelId="{82795FC9-3CC1-4ED7-8FEE-8C72150C5344}" type="sibTrans" cxnId="{9D8726A8-E2E2-447B-83ED-1A9C547C9098}">
      <dgm:prSet/>
      <dgm:spPr/>
      <dgm:t>
        <a:bodyPr/>
        <a:lstStyle/>
        <a:p>
          <a:endParaRPr lang="ru-RU"/>
        </a:p>
      </dgm:t>
    </dgm:pt>
    <dgm:pt modelId="{DD6051F1-6677-4731-8776-9C84B3B8067A}">
      <dgm:prSet/>
      <dgm:spPr/>
      <dgm:t>
        <a:bodyPr/>
        <a:lstStyle/>
        <a:p>
          <a:endParaRPr lang="ru-RU" dirty="0"/>
        </a:p>
      </dgm:t>
    </dgm:pt>
    <dgm:pt modelId="{E0AF5E58-7313-45F1-8D37-1763CE858D29}" type="parTrans" cxnId="{A4C5C642-4797-4DBF-B0D1-505818A1FB7B}">
      <dgm:prSet/>
      <dgm:spPr/>
      <dgm:t>
        <a:bodyPr/>
        <a:lstStyle/>
        <a:p>
          <a:endParaRPr lang="ru-RU"/>
        </a:p>
      </dgm:t>
    </dgm:pt>
    <dgm:pt modelId="{70EE1BD3-2395-4598-B1F7-6F22F312FF93}" type="sibTrans" cxnId="{A4C5C642-4797-4DBF-B0D1-505818A1FB7B}">
      <dgm:prSet/>
      <dgm:spPr/>
      <dgm:t>
        <a:bodyPr/>
        <a:lstStyle/>
        <a:p>
          <a:endParaRPr lang="ru-RU"/>
        </a:p>
      </dgm:t>
    </dgm:pt>
    <dgm:pt modelId="{7B7E92BC-D0E7-48EF-B5EF-61ADD2BFD318}" type="pres">
      <dgm:prSet presAssocID="{FE37FD06-9B01-42CF-9ACE-51A58F682B9E}" presName="Name0" presStyleCnt="0">
        <dgm:presLayoutVars>
          <dgm:dir/>
          <dgm:animLvl val="lvl"/>
          <dgm:resizeHandles val="exact"/>
        </dgm:presLayoutVars>
      </dgm:prSet>
      <dgm:spPr/>
    </dgm:pt>
    <dgm:pt modelId="{E01CB5E3-B929-4C8B-A9FE-95978F0D0433}" type="pres">
      <dgm:prSet presAssocID="{70055996-0636-4032-A470-43422F2631E6}" presName="composite" presStyleCnt="0"/>
      <dgm:spPr/>
    </dgm:pt>
    <dgm:pt modelId="{3EEE760E-61C1-428B-B52F-C40629B94C58}" type="pres">
      <dgm:prSet presAssocID="{70055996-0636-4032-A470-43422F2631E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889091C-4FE6-43D4-8050-EA7F49CE5DD3}" type="pres">
      <dgm:prSet presAssocID="{70055996-0636-4032-A470-43422F2631E6}" presName="desTx" presStyleLbl="alignAccFollowNode1" presStyleIdx="0" presStyleCnt="2">
        <dgm:presLayoutVars>
          <dgm:bulletEnabled val="1"/>
        </dgm:presLayoutVars>
      </dgm:prSet>
      <dgm:spPr/>
    </dgm:pt>
    <dgm:pt modelId="{3E8CEF2E-5DB6-41AD-BD98-6A153330B791}" type="pres">
      <dgm:prSet presAssocID="{1B03342F-5668-44BE-9870-8913D18A4B65}" presName="space" presStyleCnt="0"/>
      <dgm:spPr/>
    </dgm:pt>
    <dgm:pt modelId="{DB77066F-DA43-43D5-B1F6-6879DA4FD53D}" type="pres">
      <dgm:prSet presAssocID="{A5C72993-E1B2-4C56-8491-46A09D461041}" presName="composite" presStyleCnt="0"/>
      <dgm:spPr/>
    </dgm:pt>
    <dgm:pt modelId="{7F5B5B4F-E3ED-4894-8095-E475D3B767B8}" type="pres">
      <dgm:prSet presAssocID="{A5C72993-E1B2-4C56-8491-46A09D46104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586B56D-5F9C-4DB0-ADDF-0EA57BAED451}" type="pres">
      <dgm:prSet presAssocID="{A5C72993-E1B2-4C56-8491-46A09D46104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8B7B602-B45A-4761-A966-2BE97F383A46}" type="presOf" srcId="{DD6051F1-6677-4731-8776-9C84B3B8067A}" destId="{D889091C-4FE6-43D4-8050-EA7F49CE5DD3}" srcOrd="0" destOrd="3" presId="urn:microsoft.com/office/officeart/2005/8/layout/hList1"/>
    <dgm:cxn modelId="{8495B304-0C21-46B8-9AB2-2A29BBAC94FB}" srcId="{A5C72993-E1B2-4C56-8491-46A09D461041}" destId="{78BF23A7-9710-417A-BAEE-E17BE5DC05A2}" srcOrd="0" destOrd="0" parTransId="{DD13B224-8825-4502-A68E-49B3346280B3}" sibTransId="{11B005E3-50BE-49A4-986F-313BD5981BD3}"/>
    <dgm:cxn modelId="{B3CE9309-0138-494D-B62C-37A7AA0A0FA9}" srcId="{FE37FD06-9B01-42CF-9ACE-51A58F682B9E}" destId="{70055996-0636-4032-A470-43422F2631E6}" srcOrd="0" destOrd="0" parTransId="{FA86840A-83B7-419F-A75F-C14D127B633A}" sibTransId="{1B03342F-5668-44BE-9870-8913D18A4B65}"/>
    <dgm:cxn modelId="{8453D224-1DF2-4904-B4C6-AAB0EA75EA9B}" type="presOf" srcId="{ABA6C194-FA96-4396-BF37-E527D6F5EB3E}" destId="{1586B56D-5F9C-4DB0-ADDF-0EA57BAED451}" srcOrd="0" destOrd="1" presId="urn:microsoft.com/office/officeart/2005/8/layout/hList1"/>
    <dgm:cxn modelId="{9DFC6926-F9D4-4AB6-BE89-F11779A99DE5}" type="presOf" srcId="{FE37FD06-9B01-42CF-9ACE-51A58F682B9E}" destId="{7B7E92BC-D0E7-48EF-B5EF-61ADD2BFD318}" srcOrd="0" destOrd="0" presId="urn:microsoft.com/office/officeart/2005/8/layout/hList1"/>
    <dgm:cxn modelId="{A4C5C642-4797-4DBF-B0D1-505818A1FB7B}" srcId="{70055996-0636-4032-A470-43422F2631E6}" destId="{DD6051F1-6677-4731-8776-9C84B3B8067A}" srcOrd="3" destOrd="0" parTransId="{E0AF5E58-7313-45F1-8D37-1763CE858D29}" sibTransId="{70EE1BD3-2395-4598-B1F7-6F22F312FF93}"/>
    <dgm:cxn modelId="{1F26D45B-9D94-4D22-9B06-01194141AF30}" srcId="{FE37FD06-9B01-42CF-9ACE-51A58F682B9E}" destId="{A5C72993-E1B2-4C56-8491-46A09D461041}" srcOrd="1" destOrd="0" parTransId="{B279B53F-99CC-41C6-9FBE-120686B9D6DE}" sibTransId="{7BB0E26B-7563-4993-B7B4-55EA6B3B0DD4}"/>
    <dgm:cxn modelId="{39CBA462-655D-48AE-A87D-9463F4141204}" type="presOf" srcId="{70055996-0636-4032-A470-43422F2631E6}" destId="{3EEE760E-61C1-428B-B52F-C40629B94C58}" srcOrd="0" destOrd="0" presId="urn:microsoft.com/office/officeart/2005/8/layout/hList1"/>
    <dgm:cxn modelId="{B8654079-C037-4DD2-B137-0DC3F9EC782B}" type="presOf" srcId="{78BF23A7-9710-417A-BAEE-E17BE5DC05A2}" destId="{1586B56D-5F9C-4DB0-ADDF-0EA57BAED451}" srcOrd="0" destOrd="0" presId="urn:microsoft.com/office/officeart/2005/8/layout/hList1"/>
    <dgm:cxn modelId="{F27C30A3-2A63-4F86-809D-D3886F9A0C55}" srcId="{A5C72993-E1B2-4C56-8491-46A09D461041}" destId="{ABA6C194-FA96-4396-BF37-E527D6F5EB3E}" srcOrd="1" destOrd="0" parTransId="{CE9437F9-9B18-4A64-A54B-B4F800BD4AEB}" sibTransId="{C6A8EBD1-1E22-4A0E-9C39-56D0977BAC77}"/>
    <dgm:cxn modelId="{9D8726A8-E2E2-447B-83ED-1A9C547C9098}" srcId="{70055996-0636-4032-A470-43422F2631E6}" destId="{9DC12583-8092-441E-AB3B-E37094220874}" srcOrd="2" destOrd="0" parTransId="{DA873BDB-C856-4B39-99E8-8FE8EF399A9B}" sibTransId="{82795FC9-3CC1-4ED7-8FEE-8C72150C5344}"/>
    <dgm:cxn modelId="{DAC07AB4-9B92-4CFF-958D-41576F2663E7}" type="presOf" srcId="{D874B20C-7FF3-4F87-AE5B-39A4FAACBE32}" destId="{D889091C-4FE6-43D4-8050-EA7F49CE5DD3}" srcOrd="0" destOrd="1" presId="urn:microsoft.com/office/officeart/2005/8/layout/hList1"/>
    <dgm:cxn modelId="{E29045D9-B529-4ADF-A805-E570C3C4AC8D}" type="presOf" srcId="{A5C72993-E1B2-4C56-8491-46A09D461041}" destId="{7F5B5B4F-E3ED-4894-8095-E475D3B767B8}" srcOrd="0" destOrd="0" presId="urn:microsoft.com/office/officeart/2005/8/layout/hList1"/>
    <dgm:cxn modelId="{3B17E6E3-E421-4634-831A-EED0E9CE7637}" type="presOf" srcId="{9DC12583-8092-441E-AB3B-E37094220874}" destId="{D889091C-4FE6-43D4-8050-EA7F49CE5DD3}" srcOrd="0" destOrd="2" presId="urn:microsoft.com/office/officeart/2005/8/layout/hList1"/>
    <dgm:cxn modelId="{2BD317F6-0C45-42FE-A80A-BFFCD6ACCC65}" srcId="{70055996-0636-4032-A470-43422F2631E6}" destId="{D07D4EF2-6F73-43D7-9336-26D05CA7D527}" srcOrd="0" destOrd="0" parTransId="{2AB59053-E3BE-4D8E-BD2F-4E871B522047}" sibTransId="{A71DC8F8-BD55-4864-8DCA-AFEE123673FE}"/>
    <dgm:cxn modelId="{3B30A7FC-F02F-4495-A475-1B63A3F8B6DD}" type="presOf" srcId="{D07D4EF2-6F73-43D7-9336-26D05CA7D527}" destId="{D889091C-4FE6-43D4-8050-EA7F49CE5DD3}" srcOrd="0" destOrd="0" presId="urn:microsoft.com/office/officeart/2005/8/layout/hList1"/>
    <dgm:cxn modelId="{E76150FE-3EB9-40F8-8753-5901B9F0C33A}" srcId="{70055996-0636-4032-A470-43422F2631E6}" destId="{D874B20C-7FF3-4F87-AE5B-39A4FAACBE32}" srcOrd="1" destOrd="0" parTransId="{EBC8489F-E608-414D-B6E5-E274CA4995E8}" sibTransId="{70C0B085-5CFF-4761-81C7-49E1AF8EEE0A}"/>
    <dgm:cxn modelId="{D46ADD61-B8EB-4A93-AB85-7D0A55C3D0C6}" type="presParOf" srcId="{7B7E92BC-D0E7-48EF-B5EF-61ADD2BFD318}" destId="{E01CB5E3-B929-4C8B-A9FE-95978F0D0433}" srcOrd="0" destOrd="0" presId="urn:microsoft.com/office/officeart/2005/8/layout/hList1"/>
    <dgm:cxn modelId="{CA4C0215-7E55-472F-8CEA-B1D1CA06DC15}" type="presParOf" srcId="{E01CB5E3-B929-4C8B-A9FE-95978F0D0433}" destId="{3EEE760E-61C1-428B-B52F-C40629B94C58}" srcOrd="0" destOrd="0" presId="urn:microsoft.com/office/officeart/2005/8/layout/hList1"/>
    <dgm:cxn modelId="{2370EA5F-0D82-4EF5-B3FD-042AC65927BD}" type="presParOf" srcId="{E01CB5E3-B929-4C8B-A9FE-95978F0D0433}" destId="{D889091C-4FE6-43D4-8050-EA7F49CE5DD3}" srcOrd="1" destOrd="0" presId="urn:microsoft.com/office/officeart/2005/8/layout/hList1"/>
    <dgm:cxn modelId="{0CC23E10-DAFF-4A0D-AEA6-11EFB36CA343}" type="presParOf" srcId="{7B7E92BC-D0E7-48EF-B5EF-61ADD2BFD318}" destId="{3E8CEF2E-5DB6-41AD-BD98-6A153330B791}" srcOrd="1" destOrd="0" presId="urn:microsoft.com/office/officeart/2005/8/layout/hList1"/>
    <dgm:cxn modelId="{0572C03C-68FA-4DC4-A885-AC112794EEE7}" type="presParOf" srcId="{7B7E92BC-D0E7-48EF-B5EF-61ADD2BFD318}" destId="{DB77066F-DA43-43D5-B1F6-6879DA4FD53D}" srcOrd="2" destOrd="0" presId="urn:microsoft.com/office/officeart/2005/8/layout/hList1"/>
    <dgm:cxn modelId="{B4DBAA78-99D8-4535-B62D-FCA4A7AEE922}" type="presParOf" srcId="{DB77066F-DA43-43D5-B1F6-6879DA4FD53D}" destId="{7F5B5B4F-E3ED-4894-8095-E475D3B767B8}" srcOrd="0" destOrd="0" presId="urn:microsoft.com/office/officeart/2005/8/layout/hList1"/>
    <dgm:cxn modelId="{BCA9EC49-7618-4794-832D-5412A5E1F521}" type="presParOf" srcId="{DB77066F-DA43-43D5-B1F6-6879DA4FD53D}" destId="{1586B56D-5F9C-4DB0-ADDF-0EA57BAED4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EA22EE-600F-48CC-8D7E-8E52DDD859E1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BB54C1E-7D1C-43A0-A489-EE312B3B638B}">
      <dgm:prSet custT="1"/>
      <dgm:spPr>
        <a:noFill/>
      </dgm:spPr>
      <dgm:t>
        <a:bodyPr/>
        <a:lstStyle/>
        <a:p>
          <a:pPr rtl="0"/>
          <a:r>
            <a:rPr lang="ru-RU" sz="2400" dirty="0"/>
            <a:t>Напишите вверху листа четыре буквы</a:t>
          </a:r>
          <a:r>
            <a:rPr lang="ru-RU" sz="1700" dirty="0"/>
            <a:t>           </a:t>
          </a:r>
          <a:r>
            <a:rPr lang="ru-RU" sz="3200" b="1" dirty="0"/>
            <a:t>К Д О Н</a:t>
          </a:r>
          <a:endParaRPr lang="ru-RU" sz="3200" dirty="0"/>
        </a:p>
      </dgm:t>
    </dgm:pt>
    <dgm:pt modelId="{164FF052-32C5-499D-84FA-B053E1270B3D}" type="parTrans" cxnId="{A06503E0-370B-49F7-B591-A41028590B7B}">
      <dgm:prSet/>
      <dgm:spPr/>
      <dgm:t>
        <a:bodyPr/>
        <a:lstStyle/>
        <a:p>
          <a:endParaRPr lang="ru-RU"/>
        </a:p>
      </dgm:t>
    </dgm:pt>
    <dgm:pt modelId="{F78C5ACF-80FF-4978-B887-95FDB318FF9A}" type="sibTrans" cxnId="{A06503E0-370B-49F7-B591-A41028590B7B}">
      <dgm:prSet/>
      <dgm:spPr/>
      <dgm:t>
        <a:bodyPr/>
        <a:lstStyle/>
        <a:p>
          <a:endParaRPr lang="ru-RU"/>
        </a:p>
      </dgm:t>
    </dgm:pt>
    <dgm:pt modelId="{21C11AAC-26D5-4E66-94D2-B2113F4D70E2}">
      <dgm:prSet custT="1"/>
      <dgm:spPr>
        <a:noFill/>
      </dgm:spPr>
      <dgm:t>
        <a:bodyPr/>
        <a:lstStyle/>
        <a:p>
          <a:pPr rtl="0">
            <a:spcAft>
              <a:spcPts val="0"/>
            </a:spcAft>
          </a:pPr>
          <a:r>
            <a:rPr lang="ru-RU" sz="2000" dirty="0"/>
            <a:t>Составьте как можно больше предложений. В каждом предложении первое слово должно начинаться на букву </a:t>
          </a:r>
          <a:r>
            <a:rPr lang="ru-RU" sz="2000" b="1" dirty="0"/>
            <a:t>К</a:t>
          </a:r>
          <a:r>
            <a:rPr lang="ru-RU" sz="2000" dirty="0"/>
            <a:t>, второе - на букву </a:t>
          </a:r>
          <a:r>
            <a:rPr lang="ru-RU" sz="2000" b="1" dirty="0"/>
            <a:t>Д</a:t>
          </a:r>
          <a:r>
            <a:rPr lang="ru-RU" sz="2000" dirty="0"/>
            <a:t>, </a:t>
          </a:r>
        </a:p>
        <a:p>
          <a:pPr rtl="0">
            <a:spcAft>
              <a:spcPts val="0"/>
            </a:spcAft>
          </a:pPr>
          <a:r>
            <a:rPr lang="ru-RU" sz="2000" dirty="0"/>
            <a:t>третье - на </a:t>
          </a:r>
          <a:r>
            <a:rPr lang="ru-RU" sz="2000" b="1" dirty="0"/>
            <a:t>О</a:t>
          </a:r>
          <a:r>
            <a:rPr lang="ru-RU" sz="2000" dirty="0"/>
            <a:t>, четвертое – на </a:t>
          </a:r>
          <a:r>
            <a:rPr lang="ru-RU" sz="2000" b="1" dirty="0"/>
            <a:t>Н</a:t>
          </a:r>
          <a:r>
            <a:rPr lang="ru-RU" sz="1700" dirty="0"/>
            <a:t>.</a:t>
          </a:r>
        </a:p>
      </dgm:t>
    </dgm:pt>
    <dgm:pt modelId="{4FF8523A-68DE-4F66-9762-F1DC7833585F}" type="parTrans" cxnId="{212A08F5-082B-4065-8D13-69E78D5776D0}">
      <dgm:prSet/>
      <dgm:spPr/>
      <dgm:t>
        <a:bodyPr/>
        <a:lstStyle/>
        <a:p>
          <a:endParaRPr lang="ru-RU"/>
        </a:p>
      </dgm:t>
    </dgm:pt>
    <dgm:pt modelId="{816E84B7-162D-494B-9F48-9A70131B0410}" type="sibTrans" cxnId="{212A08F5-082B-4065-8D13-69E78D5776D0}">
      <dgm:prSet/>
      <dgm:spPr/>
      <dgm:t>
        <a:bodyPr/>
        <a:lstStyle/>
        <a:p>
          <a:endParaRPr lang="ru-RU"/>
        </a:p>
      </dgm:t>
    </dgm:pt>
    <dgm:pt modelId="{FB0B5548-732E-4EE9-AA87-5FB5BAA2A72F}">
      <dgm:prSet custT="1"/>
      <dgm:spPr>
        <a:noFill/>
      </dgm:spPr>
      <dgm:t>
        <a:bodyPr/>
        <a:lstStyle/>
        <a:p>
          <a:pPr rtl="0"/>
          <a:r>
            <a:rPr lang="ru-RU" sz="2400" dirty="0"/>
            <a:t>Через 3 минуты напишите сколько предложений получилось</a:t>
          </a:r>
        </a:p>
      </dgm:t>
    </dgm:pt>
    <dgm:pt modelId="{EB426A8A-84D2-42A6-A83B-BC6C3A8B4C21}" type="parTrans" cxnId="{71A27527-EE16-4F68-905D-206B6E7703F4}">
      <dgm:prSet/>
      <dgm:spPr/>
      <dgm:t>
        <a:bodyPr/>
        <a:lstStyle/>
        <a:p>
          <a:endParaRPr lang="ru-RU"/>
        </a:p>
      </dgm:t>
    </dgm:pt>
    <dgm:pt modelId="{33AE713B-5CB8-45BF-98CA-2C5A8751DD7B}" type="sibTrans" cxnId="{71A27527-EE16-4F68-905D-206B6E7703F4}">
      <dgm:prSet/>
      <dgm:spPr/>
      <dgm:t>
        <a:bodyPr/>
        <a:lstStyle/>
        <a:p>
          <a:endParaRPr lang="ru-RU"/>
        </a:p>
      </dgm:t>
    </dgm:pt>
    <dgm:pt modelId="{5D513372-73A9-4AF9-92BB-BA7CA51D6262}">
      <dgm:prSet/>
      <dgm:spPr>
        <a:noFill/>
      </dgm:spPr>
      <dgm:t>
        <a:bodyPr/>
        <a:lstStyle/>
        <a:p>
          <a:pPr rtl="0"/>
          <a:r>
            <a:rPr lang="ru-RU" dirty="0"/>
            <a:t>Напишите предложение, которое считаете самым удачным</a:t>
          </a:r>
        </a:p>
      </dgm:t>
    </dgm:pt>
    <dgm:pt modelId="{4D9F8F23-6302-4D99-9A49-BB76EBD28A62}" type="parTrans" cxnId="{90BDC440-8A68-4CEF-84FD-642D470067D5}">
      <dgm:prSet/>
      <dgm:spPr/>
      <dgm:t>
        <a:bodyPr/>
        <a:lstStyle/>
        <a:p>
          <a:endParaRPr lang="ru-RU"/>
        </a:p>
      </dgm:t>
    </dgm:pt>
    <dgm:pt modelId="{32BC46D1-4BD9-4278-B672-529CB70B5815}" type="sibTrans" cxnId="{90BDC440-8A68-4CEF-84FD-642D470067D5}">
      <dgm:prSet/>
      <dgm:spPr/>
      <dgm:t>
        <a:bodyPr/>
        <a:lstStyle/>
        <a:p>
          <a:endParaRPr lang="ru-RU"/>
        </a:p>
      </dgm:t>
    </dgm:pt>
    <dgm:pt modelId="{3C24F6DC-63CA-41FE-85D8-630C01BAC901}" type="pres">
      <dgm:prSet presAssocID="{E8EA22EE-600F-48CC-8D7E-8E52DDD859E1}" presName="Name0" presStyleCnt="0">
        <dgm:presLayoutVars>
          <dgm:dir/>
          <dgm:animLvl val="lvl"/>
          <dgm:resizeHandles val="exact"/>
        </dgm:presLayoutVars>
      </dgm:prSet>
      <dgm:spPr/>
    </dgm:pt>
    <dgm:pt modelId="{583C2C44-3A9A-49E8-8D3D-BBB2BCA85943}" type="pres">
      <dgm:prSet presAssocID="{5D513372-73A9-4AF9-92BB-BA7CA51D6262}" presName="boxAndChildren" presStyleCnt="0"/>
      <dgm:spPr/>
    </dgm:pt>
    <dgm:pt modelId="{896113D8-5C46-4D24-BBF1-58237BC33F6D}" type="pres">
      <dgm:prSet presAssocID="{5D513372-73A9-4AF9-92BB-BA7CA51D6262}" presName="parentTextBox" presStyleLbl="node1" presStyleIdx="0" presStyleCnt="4"/>
      <dgm:spPr/>
    </dgm:pt>
    <dgm:pt modelId="{E8FA471E-D657-4DA8-8B5C-376A3ECCDF7A}" type="pres">
      <dgm:prSet presAssocID="{33AE713B-5CB8-45BF-98CA-2C5A8751DD7B}" presName="sp" presStyleCnt="0"/>
      <dgm:spPr/>
    </dgm:pt>
    <dgm:pt modelId="{C5E3416E-3BE3-4F47-B1FD-9B5B60ADA0E3}" type="pres">
      <dgm:prSet presAssocID="{FB0B5548-732E-4EE9-AA87-5FB5BAA2A72F}" presName="arrowAndChildren" presStyleCnt="0"/>
      <dgm:spPr/>
    </dgm:pt>
    <dgm:pt modelId="{BF4950CE-FAF3-4970-85FC-08717F005B2D}" type="pres">
      <dgm:prSet presAssocID="{FB0B5548-732E-4EE9-AA87-5FB5BAA2A72F}" presName="parentTextArrow" presStyleLbl="node1" presStyleIdx="1" presStyleCnt="4"/>
      <dgm:spPr/>
    </dgm:pt>
    <dgm:pt modelId="{C7B3AAC3-D609-481A-A4A9-543004027B28}" type="pres">
      <dgm:prSet presAssocID="{816E84B7-162D-494B-9F48-9A70131B0410}" presName="sp" presStyleCnt="0"/>
      <dgm:spPr/>
    </dgm:pt>
    <dgm:pt modelId="{D082E219-4FD9-4B9C-8EF3-44D5876F2AEB}" type="pres">
      <dgm:prSet presAssocID="{21C11AAC-26D5-4E66-94D2-B2113F4D70E2}" presName="arrowAndChildren" presStyleCnt="0"/>
      <dgm:spPr/>
    </dgm:pt>
    <dgm:pt modelId="{0F37476E-7C00-462A-A376-786794B58258}" type="pres">
      <dgm:prSet presAssocID="{21C11AAC-26D5-4E66-94D2-B2113F4D70E2}" presName="parentTextArrow" presStyleLbl="node1" presStyleIdx="2" presStyleCnt="4"/>
      <dgm:spPr/>
    </dgm:pt>
    <dgm:pt modelId="{CCFC9F32-3190-4D08-86F9-856DE6B39CF4}" type="pres">
      <dgm:prSet presAssocID="{F78C5ACF-80FF-4978-B887-95FDB318FF9A}" presName="sp" presStyleCnt="0"/>
      <dgm:spPr/>
    </dgm:pt>
    <dgm:pt modelId="{E8F4B5E9-C803-4AEB-B409-003FF07BEB87}" type="pres">
      <dgm:prSet presAssocID="{8BB54C1E-7D1C-43A0-A489-EE312B3B638B}" presName="arrowAndChildren" presStyleCnt="0"/>
      <dgm:spPr/>
    </dgm:pt>
    <dgm:pt modelId="{6B07CC54-7D40-4C11-8ACC-390D49D732A6}" type="pres">
      <dgm:prSet presAssocID="{8BB54C1E-7D1C-43A0-A489-EE312B3B638B}" presName="parentTextArrow" presStyleLbl="node1" presStyleIdx="3" presStyleCnt="4"/>
      <dgm:spPr/>
    </dgm:pt>
  </dgm:ptLst>
  <dgm:cxnLst>
    <dgm:cxn modelId="{21136A0F-E916-4FE6-A448-D469B73E246D}" type="presOf" srcId="{E8EA22EE-600F-48CC-8D7E-8E52DDD859E1}" destId="{3C24F6DC-63CA-41FE-85D8-630C01BAC901}" srcOrd="0" destOrd="0" presId="urn:microsoft.com/office/officeart/2005/8/layout/process4"/>
    <dgm:cxn modelId="{C6130517-F31F-447F-AE85-A29319B5BCE2}" type="presOf" srcId="{8BB54C1E-7D1C-43A0-A489-EE312B3B638B}" destId="{6B07CC54-7D40-4C11-8ACC-390D49D732A6}" srcOrd="0" destOrd="0" presId="urn:microsoft.com/office/officeart/2005/8/layout/process4"/>
    <dgm:cxn modelId="{71A27527-EE16-4F68-905D-206B6E7703F4}" srcId="{E8EA22EE-600F-48CC-8D7E-8E52DDD859E1}" destId="{FB0B5548-732E-4EE9-AA87-5FB5BAA2A72F}" srcOrd="2" destOrd="0" parTransId="{EB426A8A-84D2-42A6-A83B-BC6C3A8B4C21}" sibTransId="{33AE713B-5CB8-45BF-98CA-2C5A8751DD7B}"/>
    <dgm:cxn modelId="{90BDC440-8A68-4CEF-84FD-642D470067D5}" srcId="{E8EA22EE-600F-48CC-8D7E-8E52DDD859E1}" destId="{5D513372-73A9-4AF9-92BB-BA7CA51D6262}" srcOrd="3" destOrd="0" parTransId="{4D9F8F23-6302-4D99-9A49-BB76EBD28A62}" sibTransId="{32BC46D1-4BD9-4278-B672-529CB70B5815}"/>
    <dgm:cxn modelId="{84750642-8260-4800-8595-0BA4919D892F}" type="presOf" srcId="{FB0B5548-732E-4EE9-AA87-5FB5BAA2A72F}" destId="{BF4950CE-FAF3-4970-85FC-08717F005B2D}" srcOrd="0" destOrd="0" presId="urn:microsoft.com/office/officeart/2005/8/layout/process4"/>
    <dgm:cxn modelId="{83675678-A72C-47B7-B66D-2CBC6DD9B102}" type="presOf" srcId="{5D513372-73A9-4AF9-92BB-BA7CA51D6262}" destId="{896113D8-5C46-4D24-BBF1-58237BC33F6D}" srcOrd="0" destOrd="0" presId="urn:microsoft.com/office/officeart/2005/8/layout/process4"/>
    <dgm:cxn modelId="{CB31BACA-4AB1-4797-97D2-7D262B5CDEEA}" type="presOf" srcId="{21C11AAC-26D5-4E66-94D2-B2113F4D70E2}" destId="{0F37476E-7C00-462A-A376-786794B58258}" srcOrd="0" destOrd="0" presId="urn:microsoft.com/office/officeart/2005/8/layout/process4"/>
    <dgm:cxn modelId="{A06503E0-370B-49F7-B591-A41028590B7B}" srcId="{E8EA22EE-600F-48CC-8D7E-8E52DDD859E1}" destId="{8BB54C1E-7D1C-43A0-A489-EE312B3B638B}" srcOrd="0" destOrd="0" parTransId="{164FF052-32C5-499D-84FA-B053E1270B3D}" sibTransId="{F78C5ACF-80FF-4978-B887-95FDB318FF9A}"/>
    <dgm:cxn modelId="{212A08F5-082B-4065-8D13-69E78D5776D0}" srcId="{E8EA22EE-600F-48CC-8D7E-8E52DDD859E1}" destId="{21C11AAC-26D5-4E66-94D2-B2113F4D70E2}" srcOrd="1" destOrd="0" parTransId="{4FF8523A-68DE-4F66-9762-F1DC7833585F}" sibTransId="{816E84B7-162D-494B-9F48-9A70131B0410}"/>
    <dgm:cxn modelId="{C378AE56-4B9D-441B-8398-F1D59424AC6D}" type="presParOf" srcId="{3C24F6DC-63CA-41FE-85D8-630C01BAC901}" destId="{583C2C44-3A9A-49E8-8D3D-BBB2BCA85943}" srcOrd="0" destOrd="0" presId="urn:microsoft.com/office/officeart/2005/8/layout/process4"/>
    <dgm:cxn modelId="{D945ABC2-D1F9-4D7C-BDE5-58054099FF22}" type="presParOf" srcId="{583C2C44-3A9A-49E8-8D3D-BBB2BCA85943}" destId="{896113D8-5C46-4D24-BBF1-58237BC33F6D}" srcOrd="0" destOrd="0" presId="urn:microsoft.com/office/officeart/2005/8/layout/process4"/>
    <dgm:cxn modelId="{6EC26D0A-AC2B-4B9A-B63A-A4F8F847BB69}" type="presParOf" srcId="{3C24F6DC-63CA-41FE-85D8-630C01BAC901}" destId="{E8FA471E-D657-4DA8-8B5C-376A3ECCDF7A}" srcOrd="1" destOrd="0" presId="urn:microsoft.com/office/officeart/2005/8/layout/process4"/>
    <dgm:cxn modelId="{B0C940AF-B7D9-4C91-A8BF-9D89FB7D7646}" type="presParOf" srcId="{3C24F6DC-63CA-41FE-85D8-630C01BAC901}" destId="{C5E3416E-3BE3-4F47-B1FD-9B5B60ADA0E3}" srcOrd="2" destOrd="0" presId="urn:microsoft.com/office/officeart/2005/8/layout/process4"/>
    <dgm:cxn modelId="{C19F7C73-7155-46C7-A012-7A064BC9A13F}" type="presParOf" srcId="{C5E3416E-3BE3-4F47-B1FD-9B5B60ADA0E3}" destId="{BF4950CE-FAF3-4970-85FC-08717F005B2D}" srcOrd="0" destOrd="0" presId="urn:microsoft.com/office/officeart/2005/8/layout/process4"/>
    <dgm:cxn modelId="{A61C2559-31F8-4FB8-9CC3-1E35DF953B0E}" type="presParOf" srcId="{3C24F6DC-63CA-41FE-85D8-630C01BAC901}" destId="{C7B3AAC3-D609-481A-A4A9-543004027B28}" srcOrd="3" destOrd="0" presId="urn:microsoft.com/office/officeart/2005/8/layout/process4"/>
    <dgm:cxn modelId="{F39501FE-91C3-4255-BF44-D44690078F10}" type="presParOf" srcId="{3C24F6DC-63CA-41FE-85D8-630C01BAC901}" destId="{D082E219-4FD9-4B9C-8EF3-44D5876F2AEB}" srcOrd="4" destOrd="0" presId="urn:microsoft.com/office/officeart/2005/8/layout/process4"/>
    <dgm:cxn modelId="{0F66A80F-C487-441E-A06C-E8F86C50E028}" type="presParOf" srcId="{D082E219-4FD9-4B9C-8EF3-44D5876F2AEB}" destId="{0F37476E-7C00-462A-A376-786794B58258}" srcOrd="0" destOrd="0" presId="urn:microsoft.com/office/officeart/2005/8/layout/process4"/>
    <dgm:cxn modelId="{2CA697B7-370F-404F-9DA0-E172003BF2B7}" type="presParOf" srcId="{3C24F6DC-63CA-41FE-85D8-630C01BAC901}" destId="{CCFC9F32-3190-4D08-86F9-856DE6B39CF4}" srcOrd="5" destOrd="0" presId="urn:microsoft.com/office/officeart/2005/8/layout/process4"/>
    <dgm:cxn modelId="{07B65ED5-5E99-436F-B894-AD5884B6E60C}" type="presParOf" srcId="{3C24F6DC-63CA-41FE-85D8-630C01BAC901}" destId="{E8F4B5E9-C803-4AEB-B409-003FF07BEB87}" srcOrd="6" destOrd="0" presId="urn:microsoft.com/office/officeart/2005/8/layout/process4"/>
    <dgm:cxn modelId="{05558EFF-16D5-4C7A-891A-A1420343E242}" type="presParOf" srcId="{E8F4B5E9-C803-4AEB-B409-003FF07BEB87}" destId="{6B07CC54-7D40-4C11-8ACC-390D49D732A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37FD06-9B01-42CF-9ACE-51A58F682B9E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0055996-0636-4032-A470-43422F2631E6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sz="2800" b="1" u="none" dirty="0"/>
            <a:t>Выдвижение и  совершенствование идей</a:t>
          </a:r>
        </a:p>
      </dgm:t>
    </dgm:pt>
    <dgm:pt modelId="{FA86840A-83B7-419F-A75F-C14D127B633A}" type="parTrans" cxnId="{B3CE9309-0138-494D-B62C-37A7AA0A0FA9}">
      <dgm:prSet/>
      <dgm:spPr/>
      <dgm:t>
        <a:bodyPr/>
        <a:lstStyle/>
        <a:p>
          <a:endParaRPr lang="ru-RU"/>
        </a:p>
      </dgm:t>
    </dgm:pt>
    <dgm:pt modelId="{1B03342F-5668-44BE-9870-8913D18A4B65}" type="sibTrans" cxnId="{B3CE9309-0138-494D-B62C-37A7AA0A0FA9}">
      <dgm:prSet/>
      <dgm:spPr/>
      <dgm:t>
        <a:bodyPr/>
        <a:lstStyle/>
        <a:p>
          <a:endParaRPr lang="ru-RU"/>
        </a:p>
      </dgm:t>
    </dgm:pt>
    <dgm:pt modelId="{D07D4EF2-6F73-43D7-9336-26D05CA7D527}">
      <dgm:prSet/>
      <dgm:spPr>
        <a:noFill/>
      </dgm:spPr>
      <dgm:t>
        <a:bodyPr/>
        <a:lstStyle/>
        <a:p>
          <a:pPr rtl="0"/>
          <a:r>
            <a:rPr lang="ru-RU" dirty="0"/>
            <a:t>выдвижение разнообразных идей</a:t>
          </a:r>
        </a:p>
      </dgm:t>
    </dgm:pt>
    <dgm:pt modelId="{2AB59053-E3BE-4D8E-BD2F-4E871B522047}" type="parTrans" cxnId="{2BD317F6-0C45-42FE-A80A-BFFCD6ACCC65}">
      <dgm:prSet/>
      <dgm:spPr/>
      <dgm:t>
        <a:bodyPr/>
        <a:lstStyle/>
        <a:p>
          <a:endParaRPr lang="ru-RU"/>
        </a:p>
      </dgm:t>
    </dgm:pt>
    <dgm:pt modelId="{A71DC8F8-BD55-4864-8DCA-AFEE123673FE}" type="sibTrans" cxnId="{2BD317F6-0C45-42FE-A80A-BFFCD6ACCC65}">
      <dgm:prSet/>
      <dgm:spPr/>
      <dgm:t>
        <a:bodyPr/>
        <a:lstStyle/>
        <a:p>
          <a:endParaRPr lang="ru-RU"/>
        </a:p>
      </dgm:t>
    </dgm:pt>
    <dgm:pt modelId="{A5C72993-E1B2-4C56-8491-46A09D461041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sz="2800" b="1" u="none" dirty="0"/>
            <a:t>Оценка и  отбор идей</a:t>
          </a:r>
        </a:p>
      </dgm:t>
    </dgm:pt>
    <dgm:pt modelId="{B279B53F-99CC-41C6-9FBE-120686B9D6DE}" type="parTrans" cxnId="{1F26D45B-9D94-4D22-9B06-01194141AF30}">
      <dgm:prSet/>
      <dgm:spPr/>
      <dgm:t>
        <a:bodyPr/>
        <a:lstStyle/>
        <a:p>
          <a:endParaRPr lang="ru-RU"/>
        </a:p>
      </dgm:t>
    </dgm:pt>
    <dgm:pt modelId="{7BB0E26B-7563-4993-B7B4-55EA6B3B0DD4}" type="sibTrans" cxnId="{1F26D45B-9D94-4D22-9B06-01194141AF30}">
      <dgm:prSet/>
      <dgm:spPr/>
      <dgm:t>
        <a:bodyPr/>
        <a:lstStyle/>
        <a:p>
          <a:endParaRPr lang="ru-RU"/>
        </a:p>
      </dgm:t>
    </dgm:pt>
    <dgm:pt modelId="{78BF23A7-9710-417A-BAEE-E17BE5DC05A2}">
      <dgm:prSet/>
      <dgm:spPr>
        <a:noFill/>
      </dgm:spPr>
      <dgm:t>
        <a:bodyPr/>
        <a:lstStyle/>
        <a:p>
          <a:pPr rtl="0"/>
          <a:r>
            <a:rPr lang="ru-RU" dirty="0"/>
            <a:t>оценка сильных и слабых сторон идей</a:t>
          </a:r>
        </a:p>
      </dgm:t>
    </dgm:pt>
    <dgm:pt modelId="{DD13B224-8825-4502-A68E-49B3346280B3}" type="parTrans" cxnId="{8495B304-0C21-46B8-9AB2-2A29BBAC94FB}">
      <dgm:prSet/>
      <dgm:spPr/>
      <dgm:t>
        <a:bodyPr/>
        <a:lstStyle/>
        <a:p>
          <a:endParaRPr lang="ru-RU"/>
        </a:p>
      </dgm:t>
    </dgm:pt>
    <dgm:pt modelId="{11B005E3-50BE-49A4-986F-313BD5981BD3}" type="sibTrans" cxnId="{8495B304-0C21-46B8-9AB2-2A29BBAC94FB}">
      <dgm:prSet/>
      <dgm:spPr/>
      <dgm:t>
        <a:bodyPr/>
        <a:lstStyle/>
        <a:p>
          <a:endParaRPr lang="ru-RU"/>
        </a:p>
      </dgm:t>
    </dgm:pt>
    <dgm:pt modelId="{ABA6C194-FA96-4396-BF37-E527D6F5EB3E}">
      <dgm:prSet/>
      <dgm:spPr/>
      <dgm:t>
        <a:bodyPr/>
        <a:lstStyle/>
        <a:p>
          <a:r>
            <a:rPr lang="ru-RU"/>
            <a:t>отбор наиболее креативных идей</a:t>
          </a:r>
          <a:endParaRPr lang="ru-RU" dirty="0"/>
        </a:p>
      </dgm:t>
    </dgm:pt>
    <dgm:pt modelId="{CE9437F9-9B18-4A64-A54B-B4F800BD4AEB}" type="parTrans" cxnId="{F27C30A3-2A63-4F86-809D-D3886F9A0C55}">
      <dgm:prSet/>
      <dgm:spPr/>
      <dgm:t>
        <a:bodyPr/>
        <a:lstStyle/>
        <a:p>
          <a:endParaRPr lang="ru-RU"/>
        </a:p>
      </dgm:t>
    </dgm:pt>
    <dgm:pt modelId="{C6A8EBD1-1E22-4A0E-9C39-56D0977BAC77}" type="sibTrans" cxnId="{F27C30A3-2A63-4F86-809D-D3886F9A0C55}">
      <dgm:prSet/>
      <dgm:spPr/>
      <dgm:t>
        <a:bodyPr/>
        <a:lstStyle/>
        <a:p>
          <a:endParaRPr lang="ru-RU"/>
        </a:p>
      </dgm:t>
    </dgm:pt>
    <dgm:pt modelId="{D874B20C-7FF3-4F87-AE5B-39A4FAACBE32}">
      <dgm:prSet/>
      <dgm:spPr/>
      <dgm:t>
        <a:bodyPr/>
        <a:lstStyle/>
        <a:p>
          <a:r>
            <a:rPr lang="ru-RU" dirty="0"/>
            <a:t>выдвижение креативных идей </a:t>
          </a:r>
        </a:p>
      </dgm:t>
    </dgm:pt>
    <dgm:pt modelId="{EBC8489F-E608-414D-B6E5-E274CA4995E8}" type="parTrans" cxnId="{E76150FE-3EB9-40F8-8753-5901B9F0C33A}">
      <dgm:prSet/>
      <dgm:spPr/>
      <dgm:t>
        <a:bodyPr/>
        <a:lstStyle/>
        <a:p>
          <a:endParaRPr lang="ru-RU"/>
        </a:p>
      </dgm:t>
    </dgm:pt>
    <dgm:pt modelId="{70C0B085-5CFF-4761-81C7-49E1AF8EEE0A}" type="sibTrans" cxnId="{E76150FE-3EB9-40F8-8753-5901B9F0C33A}">
      <dgm:prSet/>
      <dgm:spPr/>
      <dgm:t>
        <a:bodyPr/>
        <a:lstStyle/>
        <a:p>
          <a:endParaRPr lang="ru-RU"/>
        </a:p>
      </dgm:t>
    </dgm:pt>
    <dgm:pt modelId="{9DC12583-8092-441E-AB3B-E37094220874}">
      <dgm:prSet/>
      <dgm:spPr/>
      <dgm:t>
        <a:bodyPr/>
        <a:lstStyle/>
        <a:p>
          <a:r>
            <a:rPr lang="ru-RU" dirty="0"/>
            <a:t>уточнение и совершенствование идей</a:t>
          </a:r>
        </a:p>
      </dgm:t>
    </dgm:pt>
    <dgm:pt modelId="{DA873BDB-C856-4B39-99E8-8FE8EF399A9B}" type="parTrans" cxnId="{9D8726A8-E2E2-447B-83ED-1A9C547C9098}">
      <dgm:prSet/>
      <dgm:spPr/>
      <dgm:t>
        <a:bodyPr/>
        <a:lstStyle/>
        <a:p>
          <a:endParaRPr lang="ru-RU"/>
        </a:p>
      </dgm:t>
    </dgm:pt>
    <dgm:pt modelId="{82795FC9-3CC1-4ED7-8FEE-8C72150C5344}" type="sibTrans" cxnId="{9D8726A8-E2E2-447B-83ED-1A9C547C9098}">
      <dgm:prSet/>
      <dgm:spPr/>
      <dgm:t>
        <a:bodyPr/>
        <a:lstStyle/>
        <a:p>
          <a:endParaRPr lang="ru-RU"/>
        </a:p>
      </dgm:t>
    </dgm:pt>
    <dgm:pt modelId="{DD6051F1-6677-4731-8776-9C84B3B8067A}">
      <dgm:prSet/>
      <dgm:spPr/>
      <dgm:t>
        <a:bodyPr/>
        <a:lstStyle/>
        <a:p>
          <a:endParaRPr lang="ru-RU" dirty="0"/>
        </a:p>
      </dgm:t>
    </dgm:pt>
    <dgm:pt modelId="{E0AF5E58-7313-45F1-8D37-1763CE858D29}" type="parTrans" cxnId="{A4C5C642-4797-4DBF-B0D1-505818A1FB7B}">
      <dgm:prSet/>
      <dgm:spPr/>
      <dgm:t>
        <a:bodyPr/>
        <a:lstStyle/>
        <a:p>
          <a:endParaRPr lang="ru-RU"/>
        </a:p>
      </dgm:t>
    </dgm:pt>
    <dgm:pt modelId="{70EE1BD3-2395-4598-B1F7-6F22F312FF93}" type="sibTrans" cxnId="{A4C5C642-4797-4DBF-B0D1-505818A1FB7B}">
      <dgm:prSet/>
      <dgm:spPr/>
      <dgm:t>
        <a:bodyPr/>
        <a:lstStyle/>
        <a:p>
          <a:endParaRPr lang="ru-RU"/>
        </a:p>
      </dgm:t>
    </dgm:pt>
    <dgm:pt modelId="{7B7E92BC-D0E7-48EF-B5EF-61ADD2BFD318}" type="pres">
      <dgm:prSet presAssocID="{FE37FD06-9B01-42CF-9ACE-51A58F682B9E}" presName="Name0" presStyleCnt="0">
        <dgm:presLayoutVars>
          <dgm:dir/>
          <dgm:animLvl val="lvl"/>
          <dgm:resizeHandles val="exact"/>
        </dgm:presLayoutVars>
      </dgm:prSet>
      <dgm:spPr/>
    </dgm:pt>
    <dgm:pt modelId="{E01CB5E3-B929-4C8B-A9FE-95978F0D0433}" type="pres">
      <dgm:prSet presAssocID="{70055996-0636-4032-A470-43422F2631E6}" presName="composite" presStyleCnt="0"/>
      <dgm:spPr/>
    </dgm:pt>
    <dgm:pt modelId="{3EEE760E-61C1-428B-B52F-C40629B94C58}" type="pres">
      <dgm:prSet presAssocID="{70055996-0636-4032-A470-43422F2631E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889091C-4FE6-43D4-8050-EA7F49CE5DD3}" type="pres">
      <dgm:prSet presAssocID="{70055996-0636-4032-A470-43422F2631E6}" presName="desTx" presStyleLbl="alignAccFollowNode1" presStyleIdx="0" presStyleCnt="2">
        <dgm:presLayoutVars>
          <dgm:bulletEnabled val="1"/>
        </dgm:presLayoutVars>
      </dgm:prSet>
      <dgm:spPr/>
    </dgm:pt>
    <dgm:pt modelId="{3E8CEF2E-5DB6-41AD-BD98-6A153330B791}" type="pres">
      <dgm:prSet presAssocID="{1B03342F-5668-44BE-9870-8913D18A4B65}" presName="space" presStyleCnt="0"/>
      <dgm:spPr/>
    </dgm:pt>
    <dgm:pt modelId="{DB77066F-DA43-43D5-B1F6-6879DA4FD53D}" type="pres">
      <dgm:prSet presAssocID="{A5C72993-E1B2-4C56-8491-46A09D461041}" presName="composite" presStyleCnt="0"/>
      <dgm:spPr/>
    </dgm:pt>
    <dgm:pt modelId="{7F5B5B4F-E3ED-4894-8095-E475D3B767B8}" type="pres">
      <dgm:prSet presAssocID="{A5C72993-E1B2-4C56-8491-46A09D46104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586B56D-5F9C-4DB0-ADDF-0EA57BAED451}" type="pres">
      <dgm:prSet presAssocID="{A5C72993-E1B2-4C56-8491-46A09D46104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8B7B602-B45A-4761-A966-2BE97F383A46}" type="presOf" srcId="{DD6051F1-6677-4731-8776-9C84B3B8067A}" destId="{D889091C-4FE6-43D4-8050-EA7F49CE5DD3}" srcOrd="0" destOrd="3" presId="urn:microsoft.com/office/officeart/2005/8/layout/hList1"/>
    <dgm:cxn modelId="{8495B304-0C21-46B8-9AB2-2A29BBAC94FB}" srcId="{A5C72993-E1B2-4C56-8491-46A09D461041}" destId="{78BF23A7-9710-417A-BAEE-E17BE5DC05A2}" srcOrd="0" destOrd="0" parTransId="{DD13B224-8825-4502-A68E-49B3346280B3}" sibTransId="{11B005E3-50BE-49A4-986F-313BD5981BD3}"/>
    <dgm:cxn modelId="{B3CE9309-0138-494D-B62C-37A7AA0A0FA9}" srcId="{FE37FD06-9B01-42CF-9ACE-51A58F682B9E}" destId="{70055996-0636-4032-A470-43422F2631E6}" srcOrd="0" destOrd="0" parTransId="{FA86840A-83B7-419F-A75F-C14D127B633A}" sibTransId="{1B03342F-5668-44BE-9870-8913D18A4B65}"/>
    <dgm:cxn modelId="{8453D224-1DF2-4904-B4C6-AAB0EA75EA9B}" type="presOf" srcId="{ABA6C194-FA96-4396-BF37-E527D6F5EB3E}" destId="{1586B56D-5F9C-4DB0-ADDF-0EA57BAED451}" srcOrd="0" destOrd="1" presId="urn:microsoft.com/office/officeart/2005/8/layout/hList1"/>
    <dgm:cxn modelId="{9DFC6926-F9D4-4AB6-BE89-F11779A99DE5}" type="presOf" srcId="{FE37FD06-9B01-42CF-9ACE-51A58F682B9E}" destId="{7B7E92BC-D0E7-48EF-B5EF-61ADD2BFD318}" srcOrd="0" destOrd="0" presId="urn:microsoft.com/office/officeart/2005/8/layout/hList1"/>
    <dgm:cxn modelId="{A4C5C642-4797-4DBF-B0D1-505818A1FB7B}" srcId="{70055996-0636-4032-A470-43422F2631E6}" destId="{DD6051F1-6677-4731-8776-9C84B3B8067A}" srcOrd="3" destOrd="0" parTransId="{E0AF5E58-7313-45F1-8D37-1763CE858D29}" sibTransId="{70EE1BD3-2395-4598-B1F7-6F22F312FF93}"/>
    <dgm:cxn modelId="{1F26D45B-9D94-4D22-9B06-01194141AF30}" srcId="{FE37FD06-9B01-42CF-9ACE-51A58F682B9E}" destId="{A5C72993-E1B2-4C56-8491-46A09D461041}" srcOrd="1" destOrd="0" parTransId="{B279B53F-99CC-41C6-9FBE-120686B9D6DE}" sibTransId="{7BB0E26B-7563-4993-B7B4-55EA6B3B0DD4}"/>
    <dgm:cxn modelId="{39CBA462-655D-48AE-A87D-9463F4141204}" type="presOf" srcId="{70055996-0636-4032-A470-43422F2631E6}" destId="{3EEE760E-61C1-428B-B52F-C40629B94C58}" srcOrd="0" destOrd="0" presId="urn:microsoft.com/office/officeart/2005/8/layout/hList1"/>
    <dgm:cxn modelId="{B8654079-C037-4DD2-B137-0DC3F9EC782B}" type="presOf" srcId="{78BF23A7-9710-417A-BAEE-E17BE5DC05A2}" destId="{1586B56D-5F9C-4DB0-ADDF-0EA57BAED451}" srcOrd="0" destOrd="0" presId="urn:microsoft.com/office/officeart/2005/8/layout/hList1"/>
    <dgm:cxn modelId="{F27C30A3-2A63-4F86-809D-D3886F9A0C55}" srcId="{A5C72993-E1B2-4C56-8491-46A09D461041}" destId="{ABA6C194-FA96-4396-BF37-E527D6F5EB3E}" srcOrd="1" destOrd="0" parTransId="{CE9437F9-9B18-4A64-A54B-B4F800BD4AEB}" sibTransId="{C6A8EBD1-1E22-4A0E-9C39-56D0977BAC77}"/>
    <dgm:cxn modelId="{9D8726A8-E2E2-447B-83ED-1A9C547C9098}" srcId="{70055996-0636-4032-A470-43422F2631E6}" destId="{9DC12583-8092-441E-AB3B-E37094220874}" srcOrd="2" destOrd="0" parTransId="{DA873BDB-C856-4B39-99E8-8FE8EF399A9B}" sibTransId="{82795FC9-3CC1-4ED7-8FEE-8C72150C5344}"/>
    <dgm:cxn modelId="{DAC07AB4-9B92-4CFF-958D-41576F2663E7}" type="presOf" srcId="{D874B20C-7FF3-4F87-AE5B-39A4FAACBE32}" destId="{D889091C-4FE6-43D4-8050-EA7F49CE5DD3}" srcOrd="0" destOrd="1" presId="urn:microsoft.com/office/officeart/2005/8/layout/hList1"/>
    <dgm:cxn modelId="{E29045D9-B529-4ADF-A805-E570C3C4AC8D}" type="presOf" srcId="{A5C72993-E1B2-4C56-8491-46A09D461041}" destId="{7F5B5B4F-E3ED-4894-8095-E475D3B767B8}" srcOrd="0" destOrd="0" presId="urn:microsoft.com/office/officeart/2005/8/layout/hList1"/>
    <dgm:cxn modelId="{3B17E6E3-E421-4634-831A-EED0E9CE7637}" type="presOf" srcId="{9DC12583-8092-441E-AB3B-E37094220874}" destId="{D889091C-4FE6-43D4-8050-EA7F49CE5DD3}" srcOrd="0" destOrd="2" presId="urn:microsoft.com/office/officeart/2005/8/layout/hList1"/>
    <dgm:cxn modelId="{2BD317F6-0C45-42FE-A80A-BFFCD6ACCC65}" srcId="{70055996-0636-4032-A470-43422F2631E6}" destId="{D07D4EF2-6F73-43D7-9336-26D05CA7D527}" srcOrd="0" destOrd="0" parTransId="{2AB59053-E3BE-4D8E-BD2F-4E871B522047}" sibTransId="{A71DC8F8-BD55-4864-8DCA-AFEE123673FE}"/>
    <dgm:cxn modelId="{3B30A7FC-F02F-4495-A475-1B63A3F8B6DD}" type="presOf" srcId="{D07D4EF2-6F73-43D7-9336-26D05CA7D527}" destId="{D889091C-4FE6-43D4-8050-EA7F49CE5DD3}" srcOrd="0" destOrd="0" presId="urn:microsoft.com/office/officeart/2005/8/layout/hList1"/>
    <dgm:cxn modelId="{E76150FE-3EB9-40F8-8753-5901B9F0C33A}" srcId="{70055996-0636-4032-A470-43422F2631E6}" destId="{D874B20C-7FF3-4F87-AE5B-39A4FAACBE32}" srcOrd="1" destOrd="0" parTransId="{EBC8489F-E608-414D-B6E5-E274CA4995E8}" sibTransId="{70C0B085-5CFF-4761-81C7-49E1AF8EEE0A}"/>
    <dgm:cxn modelId="{D46ADD61-B8EB-4A93-AB85-7D0A55C3D0C6}" type="presParOf" srcId="{7B7E92BC-D0E7-48EF-B5EF-61ADD2BFD318}" destId="{E01CB5E3-B929-4C8B-A9FE-95978F0D0433}" srcOrd="0" destOrd="0" presId="urn:microsoft.com/office/officeart/2005/8/layout/hList1"/>
    <dgm:cxn modelId="{CA4C0215-7E55-472F-8CEA-B1D1CA06DC15}" type="presParOf" srcId="{E01CB5E3-B929-4C8B-A9FE-95978F0D0433}" destId="{3EEE760E-61C1-428B-B52F-C40629B94C58}" srcOrd="0" destOrd="0" presId="urn:microsoft.com/office/officeart/2005/8/layout/hList1"/>
    <dgm:cxn modelId="{2370EA5F-0D82-4EF5-B3FD-042AC65927BD}" type="presParOf" srcId="{E01CB5E3-B929-4C8B-A9FE-95978F0D0433}" destId="{D889091C-4FE6-43D4-8050-EA7F49CE5DD3}" srcOrd="1" destOrd="0" presId="urn:microsoft.com/office/officeart/2005/8/layout/hList1"/>
    <dgm:cxn modelId="{0CC23E10-DAFF-4A0D-AEA6-11EFB36CA343}" type="presParOf" srcId="{7B7E92BC-D0E7-48EF-B5EF-61ADD2BFD318}" destId="{3E8CEF2E-5DB6-41AD-BD98-6A153330B791}" srcOrd="1" destOrd="0" presId="urn:microsoft.com/office/officeart/2005/8/layout/hList1"/>
    <dgm:cxn modelId="{0572C03C-68FA-4DC4-A885-AC112794EEE7}" type="presParOf" srcId="{7B7E92BC-D0E7-48EF-B5EF-61ADD2BFD318}" destId="{DB77066F-DA43-43D5-B1F6-6879DA4FD53D}" srcOrd="2" destOrd="0" presId="urn:microsoft.com/office/officeart/2005/8/layout/hList1"/>
    <dgm:cxn modelId="{B4DBAA78-99D8-4535-B62D-FCA4A7AEE922}" type="presParOf" srcId="{DB77066F-DA43-43D5-B1F6-6879DA4FD53D}" destId="{7F5B5B4F-E3ED-4894-8095-E475D3B767B8}" srcOrd="0" destOrd="0" presId="urn:microsoft.com/office/officeart/2005/8/layout/hList1"/>
    <dgm:cxn modelId="{BCA9EC49-7618-4794-832D-5412A5E1F521}" type="presParOf" srcId="{DB77066F-DA43-43D5-B1F6-6879DA4FD53D}" destId="{1586B56D-5F9C-4DB0-ADDF-0EA57BAED4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64ADE7-F490-4BBE-971B-2EA7C3A26A8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4B9EE45-0329-4EBA-818C-6248FC06908C}">
      <dgm:prSet/>
      <dgm:spPr>
        <a:solidFill>
          <a:schemeClr val="bg2"/>
        </a:solidFill>
      </dgm:spPr>
      <dgm:t>
        <a:bodyPr/>
        <a:lstStyle/>
        <a:p>
          <a:pPr rtl="0"/>
          <a:r>
            <a:rPr lang="ru-RU" dirty="0"/>
            <a:t>Проведенная апробация показала, что в целом предложенная система заданий посильна и доступна для учащихся</a:t>
          </a:r>
        </a:p>
      </dgm:t>
    </dgm:pt>
    <dgm:pt modelId="{8FF749F4-E0F1-4A6A-8EBE-788811D00124}" type="parTrans" cxnId="{63152D9D-2847-4C54-990C-E04CD7969E3E}">
      <dgm:prSet/>
      <dgm:spPr/>
      <dgm:t>
        <a:bodyPr/>
        <a:lstStyle/>
        <a:p>
          <a:endParaRPr lang="ru-RU"/>
        </a:p>
      </dgm:t>
    </dgm:pt>
    <dgm:pt modelId="{514042CB-663A-4B87-BF11-7ECBA7EA0820}" type="sibTrans" cxnId="{63152D9D-2847-4C54-990C-E04CD7969E3E}">
      <dgm:prSet/>
      <dgm:spPr/>
      <dgm:t>
        <a:bodyPr/>
        <a:lstStyle/>
        <a:p>
          <a:endParaRPr lang="ru-RU"/>
        </a:p>
      </dgm:t>
    </dgm:pt>
    <dgm:pt modelId="{A59E62A5-5E5F-418E-899A-DBCDC83ADD0B}">
      <dgm:prSet/>
      <dgm:spPr>
        <a:solidFill>
          <a:schemeClr val="bg2"/>
        </a:solidFill>
      </dgm:spPr>
      <dgm:t>
        <a:bodyPr/>
        <a:lstStyle/>
        <a:p>
          <a:pPr rtl="0"/>
          <a:r>
            <a:rPr lang="ru-RU" dirty="0"/>
            <a:t>Развитие и оценка креативного мышления, по мнению специалистов, позволит внести позитивные изменения в практику обучения </a:t>
          </a:r>
        </a:p>
      </dgm:t>
    </dgm:pt>
    <dgm:pt modelId="{2618FDD0-A3D6-4BEC-8398-69398EB4EF1E}" type="parTrans" cxnId="{D44DE03B-F40D-45A4-BFF0-3A37D64E9749}">
      <dgm:prSet/>
      <dgm:spPr/>
      <dgm:t>
        <a:bodyPr/>
        <a:lstStyle/>
        <a:p>
          <a:endParaRPr lang="ru-RU"/>
        </a:p>
      </dgm:t>
    </dgm:pt>
    <dgm:pt modelId="{AF88721A-5B8D-4E46-8F12-E75608788C50}" type="sibTrans" cxnId="{D44DE03B-F40D-45A4-BFF0-3A37D64E9749}">
      <dgm:prSet/>
      <dgm:spPr/>
      <dgm:t>
        <a:bodyPr/>
        <a:lstStyle/>
        <a:p>
          <a:endParaRPr lang="ru-RU"/>
        </a:p>
      </dgm:t>
    </dgm:pt>
    <dgm:pt modelId="{61ABD60E-9CC9-4A73-A190-69BB422C93EE}" type="pres">
      <dgm:prSet presAssocID="{9264ADE7-F490-4BBE-971B-2EA7C3A26A85}" presName="linear" presStyleCnt="0">
        <dgm:presLayoutVars>
          <dgm:animLvl val="lvl"/>
          <dgm:resizeHandles val="exact"/>
        </dgm:presLayoutVars>
      </dgm:prSet>
      <dgm:spPr/>
    </dgm:pt>
    <dgm:pt modelId="{850C2593-C4D7-44A6-A7F6-59CB1F4A0539}" type="pres">
      <dgm:prSet presAssocID="{54B9EE45-0329-4EBA-818C-6248FC06908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585D27D-143D-4E94-A236-85BDA04347F7}" type="pres">
      <dgm:prSet presAssocID="{514042CB-663A-4B87-BF11-7ECBA7EA0820}" presName="spacer" presStyleCnt="0"/>
      <dgm:spPr/>
    </dgm:pt>
    <dgm:pt modelId="{2F973A53-841A-47C7-9AFD-857A8B3AC3B9}" type="pres">
      <dgm:prSet presAssocID="{A59E62A5-5E5F-418E-899A-DBCDC83ADD0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44DE03B-F40D-45A4-BFF0-3A37D64E9749}" srcId="{9264ADE7-F490-4BBE-971B-2EA7C3A26A85}" destId="{A59E62A5-5E5F-418E-899A-DBCDC83ADD0B}" srcOrd="1" destOrd="0" parTransId="{2618FDD0-A3D6-4BEC-8398-69398EB4EF1E}" sibTransId="{AF88721A-5B8D-4E46-8F12-E75608788C50}"/>
    <dgm:cxn modelId="{EB77865A-8D6B-4B19-BA18-EF7A566945DD}" type="presOf" srcId="{9264ADE7-F490-4BBE-971B-2EA7C3A26A85}" destId="{61ABD60E-9CC9-4A73-A190-69BB422C93EE}" srcOrd="0" destOrd="0" presId="urn:microsoft.com/office/officeart/2005/8/layout/vList2"/>
    <dgm:cxn modelId="{63152D9D-2847-4C54-990C-E04CD7969E3E}" srcId="{9264ADE7-F490-4BBE-971B-2EA7C3A26A85}" destId="{54B9EE45-0329-4EBA-818C-6248FC06908C}" srcOrd="0" destOrd="0" parTransId="{8FF749F4-E0F1-4A6A-8EBE-788811D00124}" sibTransId="{514042CB-663A-4B87-BF11-7ECBA7EA0820}"/>
    <dgm:cxn modelId="{6C86FBAF-8B38-4419-9DCC-DB81B6CEED2C}" type="presOf" srcId="{54B9EE45-0329-4EBA-818C-6248FC06908C}" destId="{850C2593-C4D7-44A6-A7F6-59CB1F4A0539}" srcOrd="0" destOrd="0" presId="urn:microsoft.com/office/officeart/2005/8/layout/vList2"/>
    <dgm:cxn modelId="{C38883F1-C528-4975-8699-FC4EBC2B3787}" type="presOf" srcId="{A59E62A5-5E5F-418E-899A-DBCDC83ADD0B}" destId="{2F973A53-841A-47C7-9AFD-857A8B3AC3B9}" srcOrd="0" destOrd="0" presId="urn:microsoft.com/office/officeart/2005/8/layout/vList2"/>
    <dgm:cxn modelId="{EC6D6F25-8ED6-46AD-B7E6-1C67E708C99A}" type="presParOf" srcId="{61ABD60E-9CC9-4A73-A190-69BB422C93EE}" destId="{850C2593-C4D7-44A6-A7F6-59CB1F4A0539}" srcOrd="0" destOrd="0" presId="urn:microsoft.com/office/officeart/2005/8/layout/vList2"/>
    <dgm:cxn modelId="{2B9F9A60-0F31-4245-8DFE-E76CE97304D2}" type="presParOf" srcId="{61ABD60E-9CC9-4A73-A190-69BB422C93EE}" destId="{2585D27D-143D-4E94-A236-85BDA04347F7}" srcOrd="1" destOrd="0" presId="urn:microsoft.com/office/officeart/2005/8/layout/vList2"/>
    <dgm:cxn modelId="{B5A2E62A-2B63-4C52-92DE-E455F7742CA1}" type="presParOf" srcId="{61ABD60E-9CC9-4A73-A190-69BB422C93EE}" destId="{2F973A53-841A-47C7-9AFD-857A8B3AC3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A431C-2A4E-48F4-A085-28A7D6546D2E}">
      <dsp:nvSpPr>
        <dsp:cNvPr id="0" name=""/>
        <dsp:cNvSpPr/>
      </dsp:nvSpPr>
      <dsp:spPr>
        <a:xfrm>
          <a:off x="2591559" y="1839543"/>
          <a:ext cx="1657641" cy="1433480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качества</a:t>
          </a:r>
        </a:p>
      </dsp:txBody>
      <dsp:txXfrm>
        <a:off x="2834315" y="2049471"/>
        <a:ext cx="1172129" cy="1013624"/>
      </dsp:txXfrm>
    </dsp:sp>
    <dsp:sp modelId="{E4D81A96-EAF8-410F-845E-ECB2DE6720BB}">
      <dsp:nvSpPr>
        <dsp:cNvPr id="0" name=""/>
        <dsp:cNvSpPr/>
      </dsp:nvSpPr>
      <dsp:spPr>
        <a:xfrm rot="16231239">
          <a:off x="3333490" y="1437467"/>
          <a:ext cx="189964" cy="4565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3361726" y="1557268"/>
        <a:ext cx="132975" cy="273924"/>
      </dsp:txXfrm>
    </dsp:sp>
    <dsp:sp modelId="{411E05CE-E621-4FAA-BFF6-72675F679161}">
      <dsp:nvSpPr>
        <dsp:cNvPr id="0" name=""/>
        <dsp:cNvSpPr/>
      </dsp:nvSpPr>
      <dsp:spPr>
        <a:xfrm>
          <a:off x="2764867" y="138418"/>
          <a:ext cx="1342766" cy="1342766"/>
        </a:xfrm>
        <a:prstGeom prst="ellipse">
          <a:avLst/>
        </a:prstGeom>
        <a:solidFill>
          <a:schemeClr val="bg2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быстрота</a:t>
          </a:r>
        </a:p>
      </dsp:txBody>
      <dsp:txXfrm>
        <a:off x="2961511" y="335062"/>
        <a:ext cx="949478" cy="949478"/>
      </dsp:txXfrm>
    </dsp:sp>
    <dsp:sp modelId="{89F60E25-9389-4B04-A9E8-C40A1F927966}">
      <dsp:nvSpPr>
        <dsp:cNvPr id="0" name=""/>
        <dsp:cNvSpPr/>
      </dsp:nvSpPr>
      <dsp:spPr>
        <a:xfrm>
          <a:off x="4333040" y="2328013"/>
          <a:ext cx="201977" cy="4565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4333040" y="2419321"/>
        <a:ext cx="141384" cy="273924"/>
      </dsp:txXfrm>
    </dsp:sp>
    <dsp:sp modelId="{78042570-161A-4D7D-AE1E-2A1EC97F28A0}">
      <dsp:nvSpPr>
        <dsp:cNvPr id="0" name=""/>
        <dsp:cNvSpPr/>
      </dsp:nvSpPr>
      <dsp:spPr>
        <a:xfrm>
          <a:off x="4630289" y="1884900"/>
          <a:ext cx="1342766" cy="1342766"/>
        </a:xfrm>
        <a:prstGeom prst="ellipse">
          <a:avLst/>
        </a:prstGeom>
        <a:solidFill>
          <a:schemeClr val="bg2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точность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chemeClr val="bg1"/>
            </a:solidFill>
          </a:endParaRPr>
        </a:p>
      </dsp:txBody>
      <dsp:txXfrm>
        <a:off x="4826933" y="2081544"/>
        <a:ext cx="949478" cy="949478"/>
      </dsp:txXfrm>
    </dsp:sp>
    <dsp:sp modelId="{B6789584-896F-4DBE-A59B-5259A0561FD9}">
      <dsp:nvSpPr>
        <dsp:cNvPr id="0" name=""/>
        <dsp:cNvSpPr/>
      </dsp:nvSpPr>
      <dsp:spPr>
        <a:xfrm rot="5319000">
          <a:off x="3338249" y="3233939"/>
          <a:ext cx="206959" cy="4565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3368562" y="3294212"/>
        <a:ext cx="144871" cy="273924"/>
      </dsp:txXfrm>
    </dsp:sp>
    <dsp:sp modelId="{BF811B8F-F1BB-4D0E-81F9-901DFE31795C}">
      <dsp:nvSpPr>
        <dsp:cNvPr id="0" name=""/>
        <dsp:cNvSpPr/>
      </dsp:nvSpPr>
      <dsp:spPr>
        <a:xfrm>
          <a:off x="2695908" y="3663113"/>
          <a:ext cx="1532754" cy="1342766"/>
        </a:xfrm>
        <a:prstGeom prst="ellipse">
          <a:avLst/>
        </a:prstGeom>
        <a:solidFill>
          <a:schemeClr val="bg2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/>
            <a:t>Оригиналь</a:t>
          </a:r>
          <a:endParaRPr lang="ru-RU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/>
            <a:t>ность</a:t>
          </a:r>
          <a:endParaRPr lang="ru-RU" sz="1600" b="1" kern="1200" dirty="0"/>
        </a:p>
      </dsp:txBody>
      <dsp:txXfrm>
        <a:off x="2920375" y="3859757"/>
        <a:ext cx="1083820" cy="949478"/>
      </dsp:txXfrm>
    </dsp:sp>
    <dsp:sp modelId="{D1AB30DB-6D09-4261-B130-AE9C69A7A14F}">
      <dsp:nvSpPr>
        <dsp:cNvPr id="0" name=""/>
        <dsp:cNvSpPr/>
      </dsp:nvSpPr>
      <dsp:spPr>
        <a:xfrm rot="10800000">
          <a:off x="2305742" y="2328013"/>
          <a:ext cx="201977" cy="4565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2366335" y="2419321"/>
        <a:ext cx="141384" cy="273924"/>
      </dsp:txXfrm>
    </dsp:sp>
    <dsp:sp modelId="{F1089F79-2FC2-46AF-BA18-1DD62F7B6280}">
      <dsp:nvSpPr>
        <dsp:cNvPr id="0" name=""/>
        <dsp:cNvSpPr/>
      </dsp:nvSpPr>
      <dsp:spPr>
        <a:xfrm>
          <a:off x="867703" y="1884900"/>
          <a:ext cx="1342766" cy="1342766"/>
        </a:xfrm>
        <a:prstGeom prst="ellipse">
          <a:avLst/>
        </a:prstGeom>
        <a:solidFill>
          <a:schemeClr val="bg2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гибкость</a:t>
          </a:r>
        </a:p>
      </dsp:txBody>
      <dsp:txXfrm>
        <a:off x="1064347" y="2081544"/>
        <a:ext cx="949478" cy="949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83B09-6BFE-4674-847E-9C9F0243BD4F}">
      <dsp:nvSpPr>
        <dsp:cNvPr id="0" name=""/>
        <dsp:cNvSpPr/>
      </dsp:nvSpPr>
      <dsp:spPr>
        <a:xfrm>
          <a:off x="0" y="36869"/>
          <a:ext cx="8153400" cy="1267110"/>
        </a:xfrm>
        <a:prstGeom prst="roundRect">
          <a:avLst/>
        </a:prstGeom>
        <a:solidFill>
          <a:srgbClr val="F2F2F2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как творческий прорыв, великое открытие или шедевр</a:t>
          </a:r>
        </a:p>
      </dsp:txBody>
      <dsp:txXfrm>
        <a:off x="61855" y="98724"/>
        <a:ext cx="8029690" cy="1143400"/>
      </dsp:txXfrm>
    </dsp:sp>
    <dsp:sp modelId="{D496763D-D8E0-4F9B-8788-296B3F2D59D0}">
      <dsp:nvSpPr>
        <dsp:cNvPr id="0" name=""/>
        <dsp:cNvSpPr/>
      </dsp:nvSpPr>
      <dsp:spPr>
        <a:xfrm>
          <a:off x="0" y="1303979"/>
          <a:ext cx="81534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40640" rIns="227584" bIns="4064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/>
            <a:t>«большая креативность»</a:t>
          </a:r>
        </a:p>
      </dsp:txBody>
      <dsp:txXfrm>
        <a:off x="0" y="1303979"/>
        <a:ext cx="8153400" cy="943920"/>
      </dsp:txXfrm>
    </dsp:sp>
    <dsp:sp modelId="{89549731-4675-454D-B5FD-89F8EA6AF1DB}">
      <dsp:nvSpPr>
        <dsp:cNvPr id="0" name=""/>
        <dsp:cNvSpPr/>
      </dsp:nvSpPr>
      <dsp:spPr>
        <a:xfrm>
          <a:off x="0" y="2247900"/>
          <a:ext cx="8153400" cy="1267110"/>
        </a:xfrm>
        <a:prstGeom prst="roundRect">
          <a:avLst/>
        </a:prstGeom>
        <a:solidFill>
          <a:srgbClr val="F2F2F2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  ежедневных делах</a:t>
          </a:r>
        </a:p>
      </dsp:txBody>
      <dsp:txXfrm>
        <a:off x="61855" y="2309755"/>
        <a:ext cx="8029690" cy="1143400"/>
      </dsp:txXfrm>
    </dsp:sp>
    <dsp:sp modelId="{43E4CA1C-5F29-4247-8E8C-188FF5C9659B}">
      <dsp:nvSpPr>
        <dsp:cNvPr id="0" name=""/>
        <dsp:cNvSpPr/>
      </dsp:nvSpPr>
      <dsp:spPr>
        <a:xfrm>
          <a:off x="0" y="3515010"/>
          <a:ext cx="81534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40640" rIns="227584" bIns="4064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/>
            <a:t>«малая креативность»</a:t>
          </a:r>
        </a:p>
      </dsp:txBody>
      <dsp:txXfrm>
        <a:off x="0" y="3515010"/>
        <a:ext cx="8153400" cy="943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DCF2D-14B0-474C-8EE2-9FC7DAB35648}">
      <dsp:nvSpPr>
        <dsp:cNvPr id="0" name=""/>
        <dsp:cNvSpPr/>
      </dsp:nvSpPr>
      <dsp:spPr>
        <a:xfrm rot="16200000">
          <a:off x="-953030" y="954025"/>
          <a:ext cx="4495800" cy="2587749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812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область вербального выражения</a:t>
          </a:r>
        </a:p>
      </dsp:txBody>
      <dsp:txXfrm rot="5400000">
        <a:off x="995" y="899160"/>
        <a:ext cx="2587749" cy="2697480"/>
      </dsp:txXfrm>
    </dsp:sp>
    <dsp:sp modelId="{13CE7A06-15A9-4655-8AD4-642AAFA51651}">
      <dsp:nvSpPr>
        <dsp:cNvPr id="0" name=""/>
        <dsp:cNvSpPr/>
      </dsp:nvSpPr>
      <dsp:spPr>
        <a:xfrm rot="16200000">
          <a:off x="1828799" y="954025"/>
          <a:ext cx="4495800" cy="2587749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812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область художественного выражения</a:t>
          </a:r>
        </a:p>
      </dsp:txBody>
      <dsp:txXfrm rot="5400000">
        <a:off x="2782824" y="899160"/>
        <a:ext cx="2587749" cy="2697480"/>
      </dsp:txXfrm>
    </dsp:sp>
    <dsp:sp modelId="{CCAD372E-4E14-475E-B432-32372AF8775E}">
      <dsp:nvSpPr>
        <dsp:cNvPr id="0" name=""/>
        <dsp:cNvSpPr/>
      </dsp:nvSpPr>
      <dsp:spPr>
        <a:xfrm rot="16200000">
          <a:off x="4610630" y="954025"/>
          <a:ext cx="4495800" cy="2587749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812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область разрешения проблем</a:t>
          </a:r>
        </a:p>
      </dsp:txBody>
      <dsp:txXfrm rot="5400000">
        <a:off x="5564655" y="899160"/>
        <a:ext cx="2587749" cy="2697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E760E-61C1-428B-B52F-C40629B94C58}">
      <dsp:nvSpPr>
        <dsp:cNvPr id="0" name=""/>
        <dsp:cNvSpPr/>
      </dsp:nvSpPr>
      <dsp:spPr>
        <a:xfrm>
          <a:off x="39" y="12082"/>
          <a:ext cx="3809962" cy="1414065"/>
        </a:xfrm>
        <a:prstGeom prst="rect">
          <a:avLst/>
        </a:prstGeom>
        <a:solidFill>
          <a:schemeClr val="tx2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u="none" kern="1200" dirty="0"/>
            <a:t>Креативное самовыражение</a:t>
          </a:r>
          <a:endParaRPr lang="ru-RU" sz="2800" u="none" kern="1200" dirty="0"/>
        </a:p>
      </dsp:txBody>
      <dsp:txXfrm>
        <a:off x="39" y="12082"/>
        <a:ext cx="3809962" cy="1414065"/>
      </dsp:txXfrm>
    </dsp:sp>
    <dsp:sp modelId="{D889091C-4FE6-43D4-8050-EA7F49CE5DD3}">
      <dsp:nvSpPr>
        <dsp:cNvPr id="0" name=""/>
        <dsp:cNvSpPr/>
      </dsp:nvSpPr>
      <dsp:spPr>
        <a:xfrm>
          <a:off x="39" y="1426147"/>
          <a:ext cx="3809962" cy="2882250"/>
        </a:xfrm>
        <a:prstGeom prst="rect">
          <a:avLst/>
        </a:prstGeom>
        <a:noFill/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вербальное самовыражение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визуальное самовыражение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500" kern="1200" dirty="0"/>
        </a:p>
      </dsp:txBody>
      <dsp:txXfrm>
        <a:off x="39" y="1426147"/>
        <a:ext cx="3809962" cy="2882250"/>
      </dsp:txXfrm>
    </dsp:sp>
    <dsp:sp modelId="{7F5B5B4F-E3ED-4894-8095-E475D3B767B8}">
      <dsp:nvSpPr>
        <dsp:cNvPr id="0" name=""/>
        <dsp:cNvSpPr/>
      </dsp:nvSpPr>
      <dsp:spPr>
        <a:xfrm>
          <a:off x="4343397" y="12082"/>
          <a:ext cx="3809962" cy="1414065"/>
        </a:xfrm>
        <a:prstGeom prst="rect">
          <a:avLst/>
        </a:prstGeom>
        <a:solidFill>
          <a:schemeClr val="tx2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u="none" kern="1200" dirty="0"/>
            <a:t>Получение нового знания / креативное решение проблем</a:t>
          </a:r>
        </a:p>
      </dsp:txBody>
      <dsp:txXfrm>
        <a:off x="4343397" y="12082"/>
        <a:ext cx="3809962" cy="1414065"/>
      </dsp:txXfrm>
    </dsp:sp>
    <dsp:sp modelId="{1586B56D-5F9C-4DB0-ADDF-0EA57BAED451}">
      <dsp:nvSpPr>
        <dsp:cNvPr id="0" name=""/>
        <dsp:cNvSpPr/>
      </dsp:nvSpPr>
      <dsp:spPr>
        <a:xfrm>
          <a:off x="4343397" y="1426147"/>
          <a:ext cx="3809962" cy="2882250"/>
        </a:xfrm>
        <a:prstGeom prst="rect">
          <a:avLst/>
        </a:prstGeom>
        <a:noFill/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решение естественнонаучных и математических проблем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/>
            <a:t>решение социальных и межличностных проблем</a:t>
          </a:r>
        </a:p>
      </dsp:txBody>
      <dsp:txXfrm>
        <a:off x="4343397" y="1426147"/>
        <a:ext cx="3809962" cy="2882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E760E-61C1-428B-B52F-C40629B94C58}">
      <dsp:nvSpPr>
        <dsp:cNvPr id="0" name=""/>
        <dsp:cNvSpPr/>
      </dsp:nvSpPr>
      <dsp:spPr>
        <a:xfrm>
          <a:off x="39" y="94694"/>
          <a:ext cx="3809962" cy="1416286"/>
        </a:xfrm>
        <a:prstGeom prst="rect">
          <a:avLst/>
        </a:prstGeom>
        <a:solidFill>
          <a:schemeClr val="tx2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u="none" kern="1200" dirty="0"/>
            <a:t>Выдвижение и  совершенствование идей</a:t>
          </a:r>
        </a:p>
      </dsp:txBody>
      <dsp:txXfrm>
        <a:off x="39" y="94694"/>
        <a:ext cx="3809962" cy="1416286"/>
      </dsp:txXfrm>
    </dsp:sp>
    <dsp:sp modelId="{D889091C-4FE6-43D4-8050-EA7F49CE5DD3}">
      <dsp:nvSpPr>
        <dsp:cNvPr id="0" name=""/>
        <dsp:cNvSpPr/>
      </dsp:nvSpPr>
      <dsp:spPr>
        <a:xfrm>
          <a:off x="39" y="1510980"/>
          <a:ext cx="3809962" cy="2714805"/>
        </a:xfrm>
        <a:prstGeom prst="rect">
          <a:avLst/>
        </a:prstGeom>
        <a:noFill/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выдвижение разнообразных идей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выдвижение креативных идей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уточнение и совершенствование идей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300" kern="1200" dirty="0"/>
        </a:p>
      </dsp:txBody>
      <dsp:txXfrm>
        <a:off x="39" y="1510980"/>
        <a:ext cx="3809962" cy="2714805"/>
      </dsp:txXfrm>
    </dsp:sp>
    <dsp:sp modelId="{7F5B5B4F-E3ED-4894-8095-E475D3B767B8}">
      <dsp:nvSpPr>
        <dsp:cNvPr id="0" name=""/>
        <dsp:cNvSpPr/>
      </dsp:nvSpPr>
      <dsp:spPr>
        <a:xfrm>
          <a:off x="4343397" y="94694"/>
          <a:ext cx="3809962" cy="1416286"/>
        </a:xfrm>
        <a:prstGeom prst="rect">
          <a:avLst/>
        </a:prstGeom>
        <a:solidFill>
          <a:schemeClr val="tx2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u="none" kern="1200" dirty="0"/>
            <a:t>Оценка и  отбор идей</a:t>
          </a:r>
        </a:p>
      </dsp:txBody>
      <dsp:txXfrm>
        <a:off x="4343397" y="94694"/>
        <a:ext cx="3809962" cy="1416286"/>
      </dsp:txXfrm>
    </dsp:sp>
    <dsp:sp modelId="{1586B56D-5F9C-4DB0-ADDF-0EA57BAED451}">
      <dsp:nvSpPr>
        <dsp:cNvPr id="0" name=""/>
        <dsp:cNvSpPr/>
      </dsp:nvSpPr>
      <dsp:spPr>
        <a:xfrm>
          <a:off x="4343397" y="1510980"/>
          <a:ext cx="3809962" cy="2714805"/>
        </a:xfrm>
        <a:prstGeom prst="rect">
          <a:avLst/>
        </a:prstGeom>
        <a:noFill/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оценка сильных и слабых сторон идей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/>
            <a:t>отбор наиболее креативных идей</a:t>
          </a:r>
          <a:endParaRPr lang="ru-RU" sz="2300" kern="1200" dirty="0"/>
        </a:p>
      </dsp:txBody>
      <dsp:txXfrm>
        <a:off x="4343397" y="1510980"/>
        <a:ext cx="3809962" cy="2714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113D8-5C46-4D24-BBF1-58237BC33F6D}">
      <dsp:nvSpPr>
        <dsp:cNvPr id="0" name=""/>
        <dsp:cNvSpPr/>
      </dsp:nvSpPr>
      <dsp:spPr>
        <a:xfrm>
          <a:off x="0" y="3687530"/>
          <a:ext cx="8153400" cy="806741"/>
        </a:xfrm>
        <a:prstGeom prst="rect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Напишите предложение, которое считаете самым удачным</a:t>
          </a:r>
        </a:p>
      </dsp:txBody>
      <dsp:txXfrm>
        <a:off x="0" y="3687530"/>
        <a:ext cx="8153400" cy="806741"/>
      </dsp:txXfrm>
    </dsp:sp>
    <dsp:sp modelId="{BF4950CE-FAF3-4970-85FC-08717F005B2D}">
      <dsp:nvSpPr>
        <dsp:cNvPr id="0" name=""/>
        <dsp:cNvSpPr/>
      </dsp:nvSpPr>
      <dsp:spPr>
        <a:xfrm rot="10800000">
          <a:off x="0" y="2458862"/>
          <a:ext cx="8153400" cy="1240768"/>
        </a:xfrm>
        <a:prstGeom prst="upArrowCallout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Через 3 минуты напишите сколько предложений получилось</a:t>
          </a:r>
        </a:p>
      </dsp:txBody>
      <dsp:txXfrm rot="10800000">
        <a:off x="0" y="2458862"/>
        <a:ext cx="8153400" cy="806214"/>
      </dsp:txXfrm>
    </dsp:sp>
    <dsp:sp modelId="{0F37476E-7C00-462A-A376-786794B58258}">
      <dsp:nvSpPr>
        <dsp:cNvPr id="0" name=""/>
        <dsp:cNvSpPr/>
      </dsp:nvSpPr>
      <dsp:spPr>
        <a:xfrm rot="10800000">
          <a:off x="0" y="1230195"/>
          <a:ext cx="8153400" cy="1240768"/>
        </a:xfrm>
        <a:prstGeom prst="upArrowCallout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/>
            <a:t>Составьте как можно больше предложений. В каждом предложении первое слово должно начинаться на букву </a:t>
          </a:r>
          <a:r>
            <a:rPr lang="ru-RU" sz="2000" b="1" kern="1200" dirty="0"/>
            <a:t>К</a:t>
          </a:r>
          <a:r>
            <a:rPr lang="ru-RU" sz="2000" kern="1200" dirty="0"/>
            <a:t>, второе - на букву </a:t>
          </a:r>
          <a:r>
            <a:rPr lang="ru-RU" sz="2000" b="1" kern="1200" dirty="0"/>
            <a:t>Д</a:t>
          </a:r>
          <a:r>
            <a:rPr lang="ru-RU" sz="2000" kern="1200" dirty="0"/>
            <a:t>,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/>
            <a:t>третье - на </a:t>
          </a:r>
          <a:r>
            <a:rPr lang="ru-RU" sz="2000" b="1" kern="1200" dirty="0"/>
            <a:t>О</a:t>
          </a:r>
          <a:r>
            <a:rPr lang="ru-RU" sz="2000" kern="1200" dirty="0"/>
            <a:t>, четвертое – на </a:t>
          </a:r>
          <a:r>
            <a:rPr lang="ru-RU" sz="2000" b="1" kern="1200" dirty="0"/>
            <a:t>Н</a:t>
          </a:r>
          <a:r>
            <a:rPr lang="ru-RU" sz="1700" kern="1200" dirty="0"/>
            <a:t>.</a:t>
          </a:r>
        </a:p>
      </dsp:txBody>
      <dsp:txXfrm rot="10800000">
        <a:off x="0" y="1230195"/>
        <a:ext cx="8153400" cy="806214"/>
      </dsp:txXfrm>
    </dsp:sp>
    <dsp:sp modelId="{6B07CC54-7D40-4C11-8ACC-390D49D732A6}">
      <dsp:nvSpPr>
        <dsp:cNvPr id="0" name=""/>
        <dsp:cNvSpPr/>
      </dsp:nvSpPr>
      <dsp:spPr>
        <a:xfrm rot="10800000">
          <a:off x="0" y="1528"/>
          <a:ext cx="8153400" cy="1240768"/>
        </a:xfrm>
        <a:prstGeom prst="upArrowCallout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Напишите вверху листа четыре буквы</a:t>
          </a:r>
          <a:r>
            <a:rPr lang="ru-RU" sz="1700" kern="1200" dirty="0"/>
            <a:t>           </a:t>
          </a:r>
          <a:r>
            <a:rPr lang="ru-RU" sz="3200" b="1" kern="1200" dirty="0"/>
            <a:t>К Д О Н</a:t>
          </a:r>
          <a:endParaRPr lang="ru-RU" sz="3200" kern="1200" dirty="0"/>
        </a:p>
      </dsp:txBody>
      <dsp:txXfrm rot="10800000">
        <a:off x="0" y="1528"/>
        <a:ext cx="8153400" cy="8062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E760E-61C1-428B-B52F-C40629B94C58}">
      <dsp:nvSpPr>
        <dsp:cNvPr id="0" name=""/>
        <dsp:cNvSpPr/>
      </dsp:nvSpPr>
      <dsp:spPr>
        <a:xfrm>
          <a:off x="39" y="94694"/>
          <a:ext cx="3809962" cy="1416286"/>
        </a:xfrm>
        <a:prstGeom prst="rect">
          <a:avLst/>
        </a:prstGeom>
        <a:solidFill>
          <a:schemeClr val="tx2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u="none" kern="1200" dirty="0"/>
            <a:t>Выдвижение и  совершенствование идей</a:t>
          </a:r>
        </a:p>
      </dsp:txBody>
      <dsp:txXfrm>
        <a:off x="39" y="94694"/>
        <a:ext cx="3809962" cy="1416286"/>
      </dsp:txXfrm>
    </dsp:sp>
    <dsp:sp modelId="{D889091C-4FE6-43D4-8050-EA7F49CE5DD3}">
      <dsp:nvSpPr>
        <dsp:cNvPr id="0" name=""/>
        <dsp:cNvSpPr/>
      </dsp:nvSpPr>
      <dsp:spPr>
        <a:xfrm>
          <a:off x="39" y="1510980"/>
          <a:ext cx="3809962" cy="2714805"/>
        </a:xfrm>
        <a:prstGeom prst="rect">
          <a:avLst/>
        </a:prstGeom>
        <a:noFill/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выдвижение разнообразных идей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выдвижение креативных идей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уточнение и совершенствование идей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300" kern="1200" dirty="0"/>
        </a:p>
      </dsp:txBody>
      <dsp:txXfrm>
        <a:off x="39" y="1510980"/>
        <a:ext cx="3809962" cy="2714805"/>
      </dsp:txXfrm>
    </dsp:sp>
    <dsp:sp modelId="{7F5B5B4F-E3ED-4894-8095-E475D3B767B8}">
      <dsp:nvSpPr>
        <dsp:cNvPr id="0" name=""/>
        <dsp:cNvSpPr/>
      </dsp:nvSpPr>
      <dsp:spPr>
        <a:xfrm>
          <a:off x="4343397" y="94694"/>
          <a:ext cx="3809962" cy="1416286"/>
        </a:xfrm>
        <a:prstGeom prst="rect">
          <a:avLst/>
        </a:prstGeom>
        <a:solidFill>
          <a:schemeClr val="tx2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u="none" kern="1200" dirty="0"/>
            <a:t>Оценка и  отбор идей</a:t>
          </a:r>
        </a:p>
      </dsp:txBody>
      <dsp:txXfrm>
        <a:off x="4343397" y="94694"/>
        <a:ext cx="3809962" cy="1416286"/>
      </dsp:txXfrm>
    </dsp:sp>
    <dsp:sp modelId="{1586B56D-5F9C-4DB0-ADDF-0EA57BAED451}">
      <dsp:nvSpPr>
        <dsp:cNvPr id="0" name=""/>
        <dsp:cNvSpPr/>
      </dsp:nvSpPr>
      <dsp:spPr>
        <a:xfrm>
          <a:off x="4343397" y="1510980"/>
          <a:ext cx="3809962" cy="2714805"/>
        </a:xfrm>
        <a:prstGeom prst="rect">
          <a:avLst/>
        </a:prstGeom>
        <a:noFill/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оценка сильных и слабых сторон идей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/>
            <a:t>отбор наиболее креативных идей</a:t>
          </a:r>
          <a:endParaRPr lang="ru-RU" sz="2300" kern="1200" dirty="0"/>
        </a:p>
      </dsp:txBody>
      <dsp:txXfrm>
        <a:off x="4343397" y="1510980"/>
        <a:ext cx="3809962" cy="27148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C2593-C4D7-44A6-A7F6-59CB1F4A0539}">
      <dsp:nvSpPr>
        <dsp:cNvPr id="0" name=""/>
        <dsp:cNvSpPr/>
      </dsp:nvSpPr>
      <dsp:spPr>
        <a:xfrm>
          <a:off x="0" y="498570"/>
          <a:ext cx="8153400" cy="1704690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Проведенная апробация показала, что в целом предложенная система заданий посильна и доступна для учащихся</a:t>
          </a:r>
        </a:p>
      </dsp:txBody>
      <dsp:txXfrm>
        <a:off x="83216" y="581786"/>
        <a:ext cx="7986968" cy="1538258"/>
      </dsp:txXfrm>
    </dsp:sp>
    <dsp:sp modelId="{2F973A53-841A-47C7-9AFD-857A8B3AC3B9}">
      <dsp:nvSpPr>
        <dsp:cNvPr id="0" name=""/>
        <dsp:cNvSpPr/>
      </dsp:nvSpPr>
      <dsp:spPr>
        <a:xfrm>
          <a:off x="0" y="2292540"/>
          <a:ext cx="8153400" cy="1704690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Развитие и оценка креативного мышления, по мнению специалистов, позволит внести позитивные изменения в практику обучения </a:t>
          </a:r>
        </a:p>
      </dsp:txBody>
      <dsp:txXfrm>
        <a:off x="83216" y="2375756"/>
        <a:ext cx="7986968" cy="153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A2068-6BBA-4C21-8061-6739392A9ED8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6CDB6-ADE8-4F84-AD0D-7F961BC96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7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DF1B1-AC99-4881-ACE9-BEF0E3106C5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BEC7E-5294-4490-AFD3-A628CB9C5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5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0F77D9B-74C2-48D6-BCA8-84171B24E12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EF5FA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2D1061-5933-44AC-8935-B3FBEEE6C7B5}" type="slidenum">
              <a:rPr lang="ru-RU" smtClean="0">
                <a:solidFill>
                  <a:srgbClr val="DEF5FA"/>
                </a:solidFill>
              </a:rPr>
              <a:pPr/>
              <a:t>‹#›</a:t>
            </a:fld>
            <a:endParaRPr lang="ru-RU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71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/>
              <a:t>29.10.2021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D8D8D8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D1061-5933-44AC-8935-B3FBEEE6C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52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/>
              <a:t>29.10.2021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D8D8D8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9E2D1061-5933-44AC-8935-B3FBEEE6C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12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80D53-85BA-4A27-915E-93E8001DE329}" type="datetimeFigureOut"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DEF5FA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rgbClr val="DEF5FA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1908B-1F23-4EC5-A8E3-4C3A6B34E438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DEF5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67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B241B-51FC-4E5F-B2BB-8FFC95924A9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270FF-98E6-4B0C-982C-960CB75C2A64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228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0FBF-788E-44AB-A02F-1D34ECD826E8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3DC4B3-CCFD-480B-B0AE-919F027AB7A8}" type="slidenum"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644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26B8E-3767-4E30-AB91-5014B00B5F6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BD2AA-4177-460C-B61D-5E9CE9E74196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68884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DA725-1533-46D3-A552-9878EAF30BEC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D249E4-B59A-4843-ACAD-95C9A06E978E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02944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73A9C-DEA7-4B50-8088-268226DEF4DB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51308-37E5-4613-BBA4-FD8C9ACCF068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0190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0B8D64-AF4D-4E5F-8347-57EBE1A26314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rgbClr val="D8D8D8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80067-140A-49BD-98A5-107FB8180ACB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3216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BDEDE-A676-4F47-89BA-B572729977AC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7122A-06CA-43C9-BB33-835C4A78722E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9218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/>
              <a:t>29.10.2021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D8D8D8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D1061-5933-44AC-8935-B3FBEEE6C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8829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1500C-5C0F-4EC6-AB93-296627E768D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1838EC-84A3-4306-B5A2-ADBF6905DEB6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908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85663-8193-460D-AF36-60D2B5687CE7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D0E57-5693-4EDB-9019-B50D012BEF61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19897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F4DCF-B213-4555-9609-A081ED08B9AB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1122CC-47F2-4CB2-8F92-DF229A2C7D62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771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6A840-CD16-449C-BDDA-D666B5A35EFD}" type="datetimeFigureOut"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DEF5FA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rgbClr val="DEF5FA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A1581C-6168-499D-A94D-488553D67B74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DEF5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667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C33C6-B5AF-4BD5-9AAD-67E7EACD822C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213664-980E-4A3B-B595-6D8ADE3566BD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22103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C74EB-860A-4BE1-952F-F4B4C9F3E27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904C94-5ED9-4CE7-88EB-4E5F2223EC02}" type="slidenum"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684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14DEC-342F-4797-8F19-27C424BE1BA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DD7B3A-164E-4718-A22E-D3C7CF01F3F7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05692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12080-A2A5-4AA7-BF44-0BC013A1D27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49B13-49C9-43EA-90BC-8439D4BFA057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09760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C3AC7-C84A-416C-AE44-4D682F0AFD90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8310EF-2BE2-4723-9903-DE228BF120DA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48549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75881-AB29-4B31-8A5E-996FFD312654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rgbClr val="D8D8D8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D965AB-53E4-4459-934C-6AEB529145B7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2693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/>
              <a:t>29.10.2021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E2D1061-5933-44AC-8935-B3FBEEE6C7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87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272D-90BF-4BC2-8F43-DFA41EEF2B07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37B725-B005-4061-BFBD-37AB03979C5F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98682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E7C54-E744-4742-937C-F378D2BD27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A898A2-F6C6-42CF-AD04-3F877605BDD5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11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1122D-C0C9-4301-B912-641D2BEA60E4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F5826-D0E5-415A-9B7E-DE4A77BC85D7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58324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3B90C-EDB6-45D6-9FE0-1A611D76046F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20F26A-AFBA-44CA-A833-5E033512F26D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85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6A840-CD16-449C-BDDA-D666B5A35EFD}" type="datetimeFigureOut"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DEF5FA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rgbClr val="DEF5FA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A1581C-6168-499D-A94D-488553D67B74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DEF5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379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C33C6-B5AF-4BD5-9AAD-67E7EACD822C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213664-980E-4A3B-B595-6D8ADE3566BD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35071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C74EB-860A-4BE1-952F-F4B4C9F3E27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904C94-5ED9-4CE7-88EB-4E5F2223EC02}" type="slidenum"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244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14DEC-342F-4797-8F19-27C424BE1BA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DD7B3A-164E-4718-A22E-D3C7CF01F3F7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40627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12080-A2A5-4AA7-BF44-0BC013A1D27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49B13-49C9-43EA-90BC-8439D4BFA057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04739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C3AC7-C84A-416C-AE44-4D682F0AFD90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8310EF-2BE2-4723-9903-DE228BF120DA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9955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/>
              <a:t>29.10.2021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9E2D1061-5933-44AC-8935-B3FBEEE6C7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7780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75881-AB29-4B31-8A5E-996FFD312654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rgbClr val="D8D8D8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D965AB-53E4-4459-934C-6AEB529145B7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23470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272D-90BF-4BC2-8F43-DFA41EEF2B07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37B725-B005-4061-BFBD-37AB03979C5F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57178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E7C54-E744-4742-937C-F378D2BD27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A898A2-F6C6-42CF-AD04-3F877605BDD5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10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1122D-C0C9-4301-B912-641D2BEA60E4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F5826-D0E5-415A-9B7E-DE4A77BC85D7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83250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3B90C-EDB6-45D6-9FE0-1A611D76046F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20F26A-AFBA-44CA-A833-5E033512F26D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658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36A840-CD16-449C-BDDA-D666B5A35EFD}" type="datetimeFigureOut">
              <a:rPr lang="ru-RU"/>
              <a:pPr>
                <a:defRPr/>
              </a:pPr>
              <a:t>29.10.2021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DEF5F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rgbClr val="DEF5FA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A1581C-6168-499D-A94D-488553D67B7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6944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33C6-B5AF-4BD5-9AAD-67E7EACD822C}" type="datetimeFigureOut">
              <a:rPr lang="ru-RU"/>
              <a:pPr>
                <a:defRPr/>
              </a:pPr>
              <a:t>29.10.2021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213664-980E-4A3B-B595-6D8ADE3566B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72093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74EB-860A-4BE1-952F-F4B4C9F3E273}" type="datetimeFigureOut">
              <a:rPr lang="ru-RU"/>
              <a:pPr>
                <a:defRPr/>
              </a:pPr>
              <a:t>29.10.2021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04C94-5ED9-4CE7-88EB-4E5F2223EC0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0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C14DEC-342F-4797-8F19-27C424BE1BA3}" type="datetimeFigureOut">
              <a:rPr lang="ru-RU"/>
              <a:pPr>
                <a:defRPr/>
              </a:pPr>
              <a:t>29.10.2021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D7B3A-164E-4718-A22E-D3C7CF01F3F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3970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E12080-A2A5-4AA7-BF44-0BC013A1D27D}" type="datetimeFigureOut">
              <a:rPr lang="ru-RU"/>
              <a:pPr>
                <a:defRPr/>
              </a:pPr>
              <a:t>29.10.2021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049B13-49C9-43EA-90BC-8439D4BFA05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315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/>
              <a:t>29.10.2021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9E2D1061-5933-44AC-8935-B3FBEEE6C7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3568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3AC7-C84A-416C-AE44-4D682F0AFD90}" type="datetimeFigureOut">
              <a:rPr lang="ru-RU"/>
              <a:pPr>
                <a:defRPr/>
              </a:pPr>
              <a:t>29.10.2021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8310EF-2BE2-4723-9903-DE228BF120D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612792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5881-AB29-4B31-8A5E-996FFD312654}" type="datetimeFigureOut">
              <a:rPr lang="ru-RU"/>
              <a:pPr>
                <a:defRPr/>
              </a:pPr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rgbClr val="D8D8D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D965AB-53E4-4459-934C-6AEB529145B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13412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272D-90BF-4BC2-8F43-DFA41EEF2B07}" type="datetimeFigureOut">
              <a:rPr lang="ru-RU"/>
              <a:pPr>
                <a:defRPr/>
              </a:pPr>
              <a:t>29.10.2021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7B725-B005-4061-BFBD-37AB03979C5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79427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2E7C54-E744-4742-937C-F378D2BD27CD}" type="datetimeFigureOut">
              <a:rPr lang="ru-RU"/>
              <a:pPr>
                <a:defRPr/>
              </a:pPr>
              <a:t>29.10.2021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898A2-F6C6-42CF-AD04-3F877605BDD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122D-C0C9-4301-B912-641D2BEA60E4}" type="datetimeFigureOut">
              <a:rPr lang="ru-RU"/>
              <a:pPr>
                <a:defRPr/>
              </a:pPr>
              <a:t>29.10.2021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4F5826-D0E5-415A-9B7E-DE4A77BC85D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87164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B90C-EDB6-45D6-9FE0-1A611D76046F}" type="datetimeFigureOut">
              <a:rPr lang="ru-RU"/>
              <a:pPr>
                <a:defRPr/>
              </a:pPr>
              <a:t>29.10.2021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20F26A-AFBA-44CA-A833-5E033512F26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521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/>
              <a:t>29.10.2021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D8D8D8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D1061-5933-44AC-8935-B3FBEEE6C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690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/>
              <a:t>29.10.2021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D8D8D8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2D1061-5933-44AC-8935-B3FBEEE6C7B5}" type="slidenum">
              <a:rPr lang="ru-RU" smtClean="0">
                <a:solidFill>
                  <a:srgbClr val="D8D8D8"/>
                </a:solidFill>
              </a:rPr>
              <a:pPr/>
              <a:t>‹#›</a:t>
            </a:fld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482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/>
              <a:t>29.10.2021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D8D8D8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D1061-5933-44AC-8935-B3FBEEE6C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734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/>
              <a:t>29.10.2021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fld id="{9E2D1061-5933-44AC-8935-B3FBEEE6C7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02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/>
              <a:t>29.10.2021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>
              <a:solidFill>
                <a:srgbClr val="D8D8D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9E2D1061-5933-44AC-8935-B3FBEEE6C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D8D8D8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12C4C-3526-4891-A787-AE0A8C7168AA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D8D8D8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D7990A-7D7D-4E28-BD51-ED85F047007C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59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D8D8D8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21FFB-C5C7-4B6B-A751-A7269A70F1B1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D8D8D8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D5EAA3-636E-4DC6-8AA5-838712A24754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83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D8D8D8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21FFB-C5C7-4B6B-A751-A7269A70F1B1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D8D8D8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D5EAA3-636E-4DC6-8AA5-838712A24754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88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D8D8D8"/>
                </a:solidFill>
                <a:latin typeface="+mn-lt"/>
              </a:defRPr>
            </a:lvl1pPr>
          </a:lstStyle>
          <a:p>
            <a:pPr>
              <a:defRPr/>
            </a:pPr>
            <a:fld id="{20821FFB-C5C7-4B6B-A751-A7269A70F1B1}" type="datetimeFigureOut">
              <a:rPr lang="ru-RU"/>
              <a:pPr>
                <a:defRPr/>
              </a:pPr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D8D8D8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8D8D8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5EAA3-636E-4DC6-8AA5-838712A2475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231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bo.ophir.dev/boards/ciAJ0VHbScCwkFWr7iBrneQbs90uhz9VhoZExapkUJc-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920880" cy="2520280"/>
          </a:xfrm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креативного мышления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Автор: Давыдова Е.В., ст. преподаватель кафедры педагогики, психологии, дополнительного и специального образования </a:t>
            </a:r>
          </a:p>
        </p:txBody>
      </p:sp>
      <p:pic>
        <p:nvPicPr>
          <p:cNvPr id="4" name="Picture 2" descr="C:\Users\Dolzhenkova-NI\Desktop\Логотип\ЛОГО_КИРО_уточ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564"/>
            <a:ext cx="2052607" cy="149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6480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8132" y="4797152"/>
            <a:ext cx="3654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Задание: придумайте и запишите несколько разных заголовков к приведенной иллюстрации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8640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5"/>
                </a:solidFill>
                <a:latin typeface="+mj-lt"/>
                <a:ea typeface="Calibri"/>
                <a:cs typeface="+mj-cs"/>
              </a:rPr>
              <a:t>Задания на вербальное самовыражение </a:t>
            </a:r>
          </a:p>
          <a:p>
            <a:pPr algn="ctr"/>
            <a:r>
              <a:rPr lang="ru-RU" sz="2800" dirty="0"/>
              <a:t>(письменное самовыражение)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60739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Предполагают: </a:t>
            </a:r>
            <a:endParaRPr lang="ru-RU" sz="2400" dirty="0"/>
          </a:p>
          <a:p>
            <a:r>
              <a:rPr lang="ru-RU" sz="2000" dirty="0"/>
              <a:t>1. Создание свободных высказываний и текстов. </a:t>
            </a:r>
          </a:p>
          <a:p>
            <a:r>
              <a:rPr lang="ru-RU" sz="2000" dirty="0"/>
              <a:t>2. Выдвижение идей для создания текстов на основе рассмотрения различных стимулов, таких как фантастические иллюстрации, рисованные мультфильмы без заголовков, или ряд абстрактных картинок. </a:t>
            </a:r>
          </a:p>
          <a:p>
            <a:r>
              <a:rPr lang="ru-RU" sz="2000" dirty="0"/>
              <a:t>3. Оценку креативности приводимых высказываний, например, заголовков, историй, лозунгов, и т.п. </a:t>
            </a:r>
          </a:p>
          <a:p>
            <a:r>
              <a:rPr lang="ru-RU" sz="2000" dirty="0"/>
              <a:t>4. Совершенствование собственных или чужих текстов. </a:t>
            </a:r>
          </a:p>
        </p:txBody>
      </p:sp>
    </p:spTree>
    <p:extLst>
      <p:ext uri="{BB962C8B-B14F-4D97-AF65-F5344CB8AC3E}">
        <p14:creationId xmlns:p14="http://schemas.microsoft.com/office/powerpoint/2010/main" val="1794342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  <a:ea typeface="Calibri"/>
              </a:rPr>
              <a:t>Практическое задание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29276908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7823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02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chemeClr val="accent5"/>
                </a:solidFill>
                <a:latin typeface="+mj-lt"/>
                <a:ea typeface="Calibri"/>
                <a:cs typeface="+mj-cs"/>
              </a:rPr>
              <a:t>Задания на визуальное самовыражение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8766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44824"/>
            <a:ext cx="4248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Предполагают: </a:t>
            </a:r>
            <a:endParaRPr lang="ru-RU" sz="2400" dirty="0"/>
          </a:p>
          <a:p>
            <a:r>
              <a:rPr lang="ru-RU" sz="2000" dirty="0"/>
              <a:t>1. Выдвижение идей для своих проектов на основе заданного сценария и исходных установок (например, на тех деталях, которые должны быть включены в проект, или тех инструментах или способах, которые необходимо использовать). </a:t>
            </a:r>
          </a:p>
          <a:p>
            <a:r>
              <a:rPr lang="ru-RU" sz="2000" dirty="0"/>
              <a:t>2. Оценку креативности собственных или чужих идей с позиций их ясности, привлекательности или новизны. </a:t>
            </a:r>
          </a:p>
          <a:p>
            <a:r>
              <a:rPr lang="ru-RU" sz="2000" dirty="0"/>
              <a:t>3. Совершенствование изображений в соответствии с данными инструкциями или дополнительной информацией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21037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256583" cy="334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5"/>
                </a:solidFill>
                <a:latin typeface="+mj-lt"/>
                <a:ea typeface="Calibri"/>
                <a:cs typeface="+mj-cs"/>
              </a:rPr>
              <a:t>Задания на визуальное самовыражение</a:t>
            </a:r>
          </a:p>
          <a:p>
            <a:pPr algn="ctr"/>
            <a:r>
              <a:rPr lang="ru-RU" sz="3200" dirty="0"/>
              <a:t>(продолжение</a:t>
            </a:r>
            <a:r>
              <a:rPr lang="ru-RU" sz="3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64777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  <a:ea typeface="Calibri"/>
              </a:rPr>
              <a:t>Практическое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3052936"/>
          </a:xfrm>
        </p:spPr>
        <p:txBody>
          <a:bodyPr/>
          <a:lstStyle/>
          <a:p>
            <a:r>
              <a:rPr lang="ru-RU" dirty="0"/>
              <a:t>Зайдите по ссылке на </a:t>
            </a:r>
            <a:r>
              <a:rPr lang="ru-RU" dirty="0">
                <a:hlinkClick r:id="rId2"/>
              </a:rPr>
              <a:t>совместный рисунок</a:t>
            </a:r>
            <a:endParaRPr lang="ru-RU" dirty="0"/>
          </a:p>
          <a:p>
            <a:r>
              <a:rPr lang="ru-RU" dirty="0"/>
              <a:t>Выполните предложенное задание:</a:t>
            </a:r>
          </a:p>
          <a:p>
            <a:pPr marL="0" indent="0">
              <a:buNone/>
            </a:pPr>
            <a:r>
              <a:rPr lang="ru-RU" dirty="0"/>
              <a:t>Необходимо дорисовать галочку в нескольких вариантах, чем больше, тем лучше. </a:t>
            </a:r>
          </a:p>
          <a:p>
            <a:r>
              <a:rPr lang="ru-RU" dirty="0"/>
              <a:t>Оцените оригинальность необычность рисунков</a:t>
            </a:r>
          </a:p>
        </p:txBody>
      </p:sp>
    </p:spTree>
    <p:extLst>
      <p:ext uri="{BB962C8B-B14F-4D97-AF65-F5344CB8AC3E}">
        <p14:creationId xmlns:p14="http://schemas.microsoft.com/office/powerpoint/2010/main" val="382556497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  <a:ea typeface="Calibri"/>
              </a:rPr>
              <a:t>Пример выполненного задания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400600" cy="405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73346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accent5"/>
                </a:solidFill>
                <a:ea typeface="Calibri"/>
              </a:rPr>
              <a:t>Задания по креативному мышлению </a:t>
            </a:r>
            <a:br>
              <a:rPr lang="ru-RU" sz="3200" b="1" dirty="0">
                <a:solidFill>
                  <a:schemeClr val="accent5"/>
                </a:solidFill>
                <a:ea typeface="Calibri"/>
              </a:rPr>
            </a:br>
            <a:r>
              <a:rPr lang="ru-RU" sz="3200" dirty="0">
                <a:solidFill>
                  <a:srgbClr val="000000"/>
                </a:solidFill>
                <a:latin typeface="Arial"/>
              </a:rPr>
              <a:t>(письменное задание)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75" y="1916832"/>
            <a:ext cx="6013600" cy="417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52232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9088" lvl="0" indent="-319088" algn="ctr">
              <a:spcBef>
                <a:spcPts val="700"/>
              </a:spcBef>
            </a:pPr>
            <a:r>
              <a:rPr lang="ru-RU" b="1" dirty="0">
                <a:solidFill>
                  <a:schemeClr val="accent5"/>
                </a:solidFill>
                <a:ea typeface="Calibri"/>
              </a:rPr>
              <a:t>КУБИКИ И ИСТОРИИ: </a:t>
            </a:r>
            <a:br>
              <a:rPr lang="ru-RU" b="1" dirty="0">
                <a:solidFill>
                  <a:schemeClr val="accent5"/>
                </a:solidFill>
                <a:ea typeface="Calibri"/>
              </a:rPr>
            </a:br>
            <a:r>
              <a:rPr lang="ru-RU" b="1" dirty="0">
                <a:solidFill>
                  <a:schemeClr val="accent5"/>
                </a:solidFill>
                <a:ea typeface="Calibri"/>
              </a:rPr>
              <a:t>ОЦЕНКА ОТВЕТА НА ВОПРОС 1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b="1" i="1" dirty="0"/>
              <a:t>Ответ принимается полностью </a:t>
            </a:r>
            <a:endParaRPr lang="ru-RU" sz="2400" dirty="0"/>
          </a:p>
          <a:p>
            <a:pPr marL="0" indent="0">
              <a:buNone/>
            </a:pPr>
            <a:r>
              <a:rPr lang="ru-RU" sz="2000" dirty="0"/>
              <a:t>Ответы, состоящие из одного или более распространенных предложений, описывающих возможный сюжет и ссылающихся на оба рисунка, представленных в вопросе. Истории должны отличаться друг от друга в достаточной степени. </a:t>
            </a:r>
          </a:p>
          <a:p>
            <a:r>
              <a:rPr lang="ru-RU" sz="2400" b="1" i="1" dirty="0"/>
              <a:t>Ответ не принимается </a:t>
            </a:r>
            <a:endParaRPr lang="ru-RU" sz="2400" dirty="0"/>
          </a:p>
          <a:p>
            <a:pPr marL="0" indent="0">
              <a:buNone/>
            </a:pPr>
            <a:r>
              <a:rPr lang="ru-RU" sz="2000" dirty="0"/>
              <a:t>Две истории с одинаковым сюжетом, в которых несколько слов заменены на синонимы. </a:t>
            </a:r>
          </a:p>
          <a:p>
            <a:pPr marL="0" indent="0">
              <a:buNone/>
            </a:pPr>
            <a:r>
              <a:rPr lang="ru-RU" sz="2000" dirty="0"/>
              <a:t> «Стрела отправляется в кругосветное путешествие» и «стрела летит вокруг света». </a:t>
            </a:r>
          </a:p>
          <a:p>
            <a:pPr marL="0" indent="0">
              <a:buNone/>
            </a:pPr>
            <a:r>
              <a:rPr lang="ru-RU" sz="2400" dirty="0"/>
              <a:t>ИЛИ </a:t>
            </a:r>
            <a:r>
              <a:rPr lang="ru-RU" sz="2000" dirty="0"/>
              <a:t>Ответ отсутствует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4821734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accent5"/>
                </a:solidFill>
                <a:ea typeface="Calibri"/>
              </a:rPr>
              <a:t>Задания на разрешение проблем</a:t>
            </a:r>
            <a:br>
              <a:rPr lang="ru-RU" sz="3200" b="1" dirty="0">
                <a:solidFill>
                  <a:schemeClr val="accent5"/>
                </a:solidFill>
                <a:ea typeface="Calibri"/>
              </a:rPr>
            </a:br>
            <a:r>
              <a:rPr lang="ru-RU" sz="3200" dirty="0">
                <a:solidFill>
                  <a:schemeClr val="tx1"/>
                </a:solidFill>
              </a:rPr>
              <a:t>(социальная проблема)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15" y="1919726"/>
            <a:ext cx="4212933" cy="375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916832"/>
            <a:ext cx="4176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Предполагают:</a:t>
            </a:r>
          </a:p>
          <a:p>
            <a:r>
              <a:rPr lang="ru-RU" sz="2000" dirty="0"/>
              <a:t>1. Погружение в проблему, имеющую социальный фокус.</a:t>
            </a:r>
          </a:p>
          <a:p>
            <a:r>
              <a:rPr lang="ru-RU" sz="2000" dirty="0"/>
              <a:t>2. Выдвижение различных идей для возможных путей решения социальных проблем, отвечающих заданному сценарию.</a:t>
            </a:r>
          </a:p>
          <a:p>
            <a:r>
              <a:rPr lang="ru-RU" sz="2000" dirty="0"/>
              <a:t>3. Оценка оригинальности, эффективности и осуществимости собственных или чужих решений.</a:t>
            </a:r>
          </a:p>
          <a:p>
            <a:r>
              <a:rPr lang="ru-RU" sz="2000" dirty="0"/>
              <a:t>4. Вовлечение в непрерывный процесс построения знания и совершенствование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84194476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bc18go.ru/bc18go/2021/04/5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188616" cy="275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accent5"/>
                </a:solidFill>
                <a:ea typeface="Calibri"/>
              </a:rPr>
              <a:t>Яблоко раздора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84784"/>
          </a:xfrm>
        </p:spPr>
        <p:txBody>
          <a:bodyPr/>
          <a:lstStyle/>
          <a:p>
            <a:r>
              <a:rPr lang="ru-RU" sz="3200" dirty="0"/>
              <a:t>Просмотреть м\ф «Яблоко»</a:t>
            </a:r>
          </a:p>
          <a:p>
            <a:r>
              <a:rPr lang="ru-RU" sz="3200" dirty="0"/>
              <a:t>Как можно разрешить этот конфликт? Ваши варианты?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6264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  <a:ea typeface="Calibri"/>
              </a:rPr>
              <a:t>Изучение проблемы «креативного мышления»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7301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Изучением проблемы «креативного мышления» занимались как зарубежные, так и отечественные психологи и педагоги: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/>
              <a:t>Р.М. Грановская, Д.Б. Богоявленская, Дж. </a:t>
            </a:r>
            <a:r>
              <a:rPr lang="ru-RU" sz="3200" dirty="0" err="1"/>
              <a:t>Гилфорд</a:t>
            </a:r>
            <a:r>
              <a:rPr lang="ru-RU" sz="3200" dirty="0"/>
              <a:t>, В.В. Давыдов, М.В. Кларин, А. Осборн, Я.А. Пономарев, Н.Ю. </a:t>
            </a:r>
            <a:r>
              <a:rPr lang="ru-RU" sz="3200" dirty="0" err="1"/>
              <a:t>Посталюк</a:t>
            </a:r>
            <a:r>
              <a:rPr lang="ru-RU" sz="3200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/>
              <a:t>Р.Л. </a:t>
            </a:r>
            <a:r>
              <a:rPr lang="ru-RU" sz="3200" dirty="0" err="1"/>
              <a:t>Солсо</a:t>
            </a:r>
            <a:r>
              <a:rPr lang="ru-RU" sz="3200" dirty="0"/>
              <a:t>,  В.А. Якунин и др.</a:t>
            </a:r>
          </a:p>
        </p:txBody>
      </p:sp>
    </p:spTree>
    <p:extLst>
      <p:ext uri="{BB962C8B-B14F-4D97-AF65-F5344CB8AC3E}">
        <p14:creationId xmlns:p14="http://schemas.microsoft.com/office/powerpoint/2010/main" val="112252875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  <a:ea typeface="Calibri"/>
              </a:rPr>
              <a:t>Модель оценки креативного мышления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</p:nvPr>
        </p:nvGraphicFramePr>
        <p:xfrm>
          <a:off x="612648" y="2204864"/>
          <a:ext cx="81534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43070" y="1548081"/>
            <a:ext cx="4960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Компетентностная модель</a:t>
            </a:r>
          </a:p>
        </p:txBody>
      </p:sp>
    </p:spTree>
    <p:extLst>
      <p:ext uri="{BB962C8B-B14F-4D97-AF65-F5344CB8AC3E}">
        <p14:creationId xmlns:p14="http://schemas.microsoft.com/office/powerpoint/2010/main" val="23142951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  <a:ea typeface="Calibri"/>
              </a:rPr>
              <a:t>Вывод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22672968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0295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400" cy="87471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ea typeface="Calibri"/>
              </a:rPr>
              <a:t>Основные качества креативного мышления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06863872"/>
              </p:ext>
            </p:extLst>
          </p:nvPr>
        </p:nvGraphicFramePr>
        <p:xfrm>
          <a:off x="1331640" y="1556792"/>
          <a:ext cx="68407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0286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  <a:ea typeface="Calibri"/>
              </a:rPr>
              <a:t>Креативное мышление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способность продуктивно участвовать в процессе выработки, оценки и совершенствовании идей, направленных на получение инновационных и эффективных решений, и/или нового знания, и/или эффектного выражения воображения</a:t>
            </a:r>
          </a:p>
          <a:p>
            <a:pPr marL="0" indent="0" algn="r">
              <a:buNone/>
            </a:pPr>
            <a:r>
              <a:rPr lang="ru-RU" sz="2400" dirty="0"/>
              <a:t>В  исследовании </a:t>
            </a:r>
            <a:r>
              <a:rPr lang="en-US" sz="2400" dirty="0"/>
              <a:t>PISA-2021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26552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  <a:ea typeface="Calibri"/>
              </a:rPr>
              <a:t>Как может проявляться креативность?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20293013"/>
              </p:ext>
            </p:extLst>
          </p:nvPr>
        </p:nvGraphicFramePr>
        <p:xfrm>
          <a:off x="612648" y="1700808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184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  <a:ea typeface="Calibri"/>
              </a:rPr>
              <a:t>Области исследования креативного мышления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27605132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7433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  <a:ea typeface="Calibri"/>
              </a:rPr>
              <a:t>Модель оценки креативного мышления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90073300"/>
              </p:ext>
            </p:extLst>
          </p:nvPr>
        </p:nvGraphicFramePr>
        <p:xfrm>
          <a:off x="612648" y="2204864"/>
          <a:ext cx="81534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83768" y="1548081"/>
            <a:ext cx="4079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Тематическая модель</a:t>
            </a:r>
          </a:p>
        </p:txBody>
      </p:sp>
    </p:spTree>
    <p:extLst>
      <p:ext uri="{BB962C8B-B14F-4D97-AF65-F5344CB8AC3E}">
        <p14:creationId xmlns:p14="http://schemas.microsoft.com/office/powerpoint/2010/main" val="25766905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  <a:ea typeface="Calibri"/>
              </a:rPr>
              <a:t>Модель оценки креативного мышления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5291216"/>
              </p:ext>
            </p:extLst>
          </p:nvPr>
        </p:nvGraphicFramePr>
        <p:xfrm>
          <a:off x="612648" y="2204864"/>
          <a:ext cx="81534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43070" y="1548081"/>
            <a:ext cx="4960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Компетентностная модель</a:t>
            </a:r>
          </a:p>
        </p:txBody>
      </p:sp>
    </p:spTree>
    <p:extLst>
      <p:ext uri="{BB962C8B-B14F-4D97-AF65-F5344CB8AC3E}">
        <p14:creationId xmlns:p14="http://schemas.microsoft.com/office/powerpoint/2010/main" val="21242545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539552" y="10462"/>
            <a:ext cx="8100392" cy="84296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accent5"/>
                </a:solidFill>
                <a:latin typeface="+mj-lt"/>
                <a:ea typeface="Calibri"/>
                <a:cs typeface="+mj-cs"/>
              </a:rPr>
              <a:t>Примеры заданий по оценке креативного мышления</a:t>
            </a:r>
          </a:p>
        </p:txBody>
      </p:sp>
      <p:pic>
        <p:nvPicPr>
          <p:cNvPr id="1026" name="Picture 2" descr="Что такое креативное мышление и как его развивать | Клев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336704" cy="4226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09881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0">
      <a:dk1>
        <a:sysClr val="windowText" lastClr="000000"/>
      </a:dk1>
      <a:lt1>
        <a:srgbClr val="D8D8D8"/>
      </a:lt1>
      <a:dk2>
        <a:srgbClr val="D8D8D8"/>
      </a:dk2>
      <a:lt2>
        <a:srgbClr val="DEF5FA"/>
      </a:lt2>
      <a:accent1>
        <a:srgbClr val="2B4C77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Другая 10">
      <a:dk1>
        <a:sysClr val="windowText" lastClr="000000"/>
      </a:dk1>
      <a:lt1>
        <a:srgbClr val="D8D8D8"/>
      </a:lt1>
      <a:dk2>
        <a:srgbClr val="D8D8D8"/>
      </a:dk2>
      <a:lt2>
        <a:srgbClr val="DEF5FA"/>
      </a:lt2>
      <a:accent1>
        <a:srgbClr val="2B4C77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бычная">
  <a:themeElements>
    <a:clrScheme name="Другая 10">
      <a:dk1>
        <a:sysClr val="windowText" lastClr="000000"/>
      </a:dk1>
      <a:lt1>
        <a:srgbClr val="D8D8D8"/>
      </a:lt1>
      <a:dk2>
        <a:srgbClr val="D8D8D8"/>
      </a:dk2>
      <a:lt2>
        <a:srgbClr val="DEF5FA"/>
      </a:lt2>
      <a:accent1>
        <a:srgbClr val="2B4C77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Обычная">
  <a:themeElements>
    <a:clrScheme name="Другая 10">
      <a:dk1>
        <a:sysClr val="windowText" lastClr="000000"/>
      </a:dk1>
      <a:lt1>
        <a:srgbClr val="D8D8D8"/>
      </a:lt1>
      <a:dk2>
        <a:srgbClr val="D8D8D8"/>
      </a:dk2>
      <a:lt2>
        <a:srgbClr val="DEF5FA"/>
      </a:lt2>
      <a:accent1>
        <a:srgbClr val="2B4C77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Обычная">
  <a:themeElements>
    <a:clrScheme name="Другая 10">
      <a:dk1>
        <a:sysClr val="windowText" lastClr="000000"/>
      </a:dk1>
      <a:lt1>
        <a:srgbClr val="D8D8D8"/>
      </a:lt1>
      <a:dk2>
        <a:srgbClr val="D8D8D8"/>
      </a:dk2>
      <a:lt2>
        <a:srgbClr val="DEF5FA"/>
      </a:lt2>
      <a:accent1>
        <a:srgbClr val="2B4C77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0">
    <a:dk1>
      <a:sysClr val="windowText" lastClr="000000"/>
    </a:dk1>
    <a:lt1>
      <a:srgbClr val="D8D8D8"/>
    </a:lt1>
    <a:dk2>
      <a:srgbClr val="D8D8D8"/>
    </a:dk2>
    <a:lt2>
      <a:srgbClr val="DEF5FA"/>
    </a:lt2>
    <a:accent1>
      <a:srgbClr val="2B4C77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Другая 10">
    <a:dk1>
      <a:sysClr val="windowText" lastClr="000000"/>
    </a:dk1>
    <a:lt1>
      <a:srgbClr val="D8D8D8"/>
    </a:lt1>
    <a:dk2>
      <a:srgbClr val="D8D8D8"/>
    </a:dk2>
    <a:lt2>
      <a:srgbClr val="DEF5FA"/>
    </a:lt2>
    <a:accent1>
      <a:srgbClr val="2B4C77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Другая 10">
    <a:dk1>
      <a:sysClr val="windowText" lastClr="000000"/>
    </a:dk1>
    <a:lt1>
      <a:srgbClr val="D8D8D8"/>
    </a:lt1>
    <a:dk2>
      <a:srgbClr val="D8D8D8"/>
    </a:dk2>
    <a:lt2>
      <a:srgbClr val="DEF5FA"/>
    </a:lt2>
    <a:accent1>
      <a:srgbClr val="2B4C77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Другая 10">
    <a:dk1>
      <a:sysClr val="windowText" lastClr="000000"/>
    </a:dk1>
    <a:lt1>
      <a:srgbClr val="D8D8D8"/>
    </a:lt1>
    <a:dk2>
      <a:srgbClr val="D8D8D8"/>
    </a:dk2>
    <a:lt2>
      <a:srgbClr val="DEF5FA"/>
    </a:lt2>
    <a:accent1>
      <a:srgbClr val="2B4C77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4056</TotalTime>
  <Words>750</Words>
  <Application>Microsoft Macintosh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Tw Cen MT</vt:lpstr>
      <vt:lpstr>Wingdings</vt:lpstr>
      <vt:lpstr>Wingdings 2</vt:lpstr>
      <vt:lpstr>Обычная</vt:lpstr>
      <vt:lpstr>1_Обычная</vt:lpstr>
      <vt:lpstr>2_Обычная</vt:lpstr>
      <vt:lpstr>3_Обычная</vt:lpstr>
      <vt:lpstr>4_Обычная</vt:lpstr>
      <vt:lpstr>Формирование  креативного мышления</vt:lpstr>
      <vt:lpstr>Изучение проблемы «креативного мышления»</vt:lpstr>
      <vt:lpstr>Основные качества креативного мышления</vt:lpstr>
      <vt:lpstr>Креативное мышление</vt:lpstr>
      <vt:lpstr>Как может проявляться креативность?</vt:lpstr>
      <vt:lpstr>Области исследования креативного мышления</vt:lpstr>
      <vt:lpstr>Модель оценки креативного мышления</vt:lpstr>
      <vt:lpstr>Модель оценки креативного мышления</vt:lpstr>
      <vt:lpstr>PowerPoint Presentation</vt:lpstr>
      <vt:lpstr>PowerPoint Presentation</vt:lpstr>
      <vt:lpstr>Практическое задание</vt:lpstr>
      <vt:lpstr>PowerPoint Presentation</vt:lpstr>
      <vt:lpstr>PowerPoint Presentation</vt:lpstr>
      <vt:lpstr>Практическое задание</vt:lpstr>
      <vt:lpstr>Пример выполненного задания</vt:lpstr>
      <vt:lpstr>Задания по креативному мышлению  (письменное задание)</vt:lpstr>
      <vt:lpstr>КУБИКИ И ИСТОРИИ:  ОЦЕНКА ОТВЕТА НА ВОПРОС 1 </vt:lpstr>
      <vt:lpstr>Задания на разрешение проблем (социальная проблема)</vt:lpstr>
      <vt:lpstr>Яблоко раздора</vt:lpstr>
      <vt:lpstr>Модель оценки креативного мышления</vt:lpstr>
      <vt:lpstr>Вывод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Синюшкина Татьяна Анатольевна</dc:creator>
  <cp:lastModifiedBy>Microsoft Office User</cp:lastModifiedBy>
  <cp:revision>399</cp:revision>
  <dcterms:created xsi:type="dcterms:W3CDTF">2016-07-20T23:48:10Z</dcterms:created>
  <dcterms:modified xsi:type="dcterms:W3CDTF">2021-10-28T23:36:27Z</dcterms:modified>
</cp:coreProperties>
</file>