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8" d="100"/>
          <a:sy n="98" d="100"/>
        </p:scale>
        <p:origin x="-354" y="-21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C6353-DE81-45AF-B957-14D65043AC02}" type="datetimeFigureOut">
              <a:rPr lang="ru-RU" smtClean="0"/>
              <a:pPr/>
              <a:t>12.03.2014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2A8BCF30-11E9-44DB-A8EE-79A035FC38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C6353-DE81-45AF-B957-14D65043AC02}" type="datetimeFigureOut">
              <a:rPr lang="ru-RU" smtClean="0"/>
              <a:pPr/>
              <a:t>12.03.2014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BCF30-11E9-44DB-A8EE-79A035FC38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C6353-DE81-45AF-B957-14D65043AC02}" type="datetimeFigureOut">
              <a:rPr lang="ru-RU" smtClean="0"/>
              <a:pPr/>
              <a:t>12.03.2014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BCF30-11E9-44DB-A8EE-79A035FC38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C6353-DE81-45AF-B957-14D65043AC02}" type="datetimeFigureOut">
              <a:rPr lang="ru-RU" smtClean="0"/>
              <a:pPr/>
              <a:t>12.03.2014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2A8BCF30-11E9-44DB-A8EE-79A035FC38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C6353-DE81-45AF-B957-14D65043AC02}" type="datetimeFigureOut">
              <a:rPr lang="ru-RU" smtClean="0"/>
              <a:pPr/>
              <a:t>12.03.2014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BCF30-11E9-44DB-A8EE-79A035FC380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C6353-DE81-45AF-B957-14D65043AC02}" type="datetimeFigureOut">
              <a:rPr lang="ru-RU" smtClean="0"/>
              <a:pPr/>
              <a:t>12.03.2014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BCF30-11E9-44DB-A8EE-79A035FC38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C6353-DE81-45AF-B957-14D65043AC02}" type="datetimeFigureOut">
              <a:rPr lang="ru-RU" smtClean="0"/>
              <a:pPr/>
              <a:t>12.03.2014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2A8BCF30-11E9-44DB-A8EE-79A035FC380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C6353-DE81-45AF-B957-14D65043AC02}" type="datetimeFigureOut">
              <a:rPr lang="ru-RU" smtClean="0"/>
              <a:pPr/>
              <a:t>12.03.2014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BCF30-11E9-44DB-A8EE-79A035FC38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C6353-DE81-45AF-B957-14D65043AC02}" type="datetimeFigureOut">
              <a:rPr lang="ru-RU" smtClean="0"/>
              <a:pPr/>
              <a:t>12.03.2014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BCF30-11E9-44DB-A8EE-79A035FC38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C6353-DE81-45AF-B957-14D65043AC02}" type="datetimeFigureOut">
              <a:rPr lang="ru-RU" smtClean="0"/>
              <a:pPr/>
              <a:t>12.03.2014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BCF30-11E9-44DB-A8EE-79A035FC38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C6353-DE81-45AF-B957-14D65043AC02}" type="datetimeFigureOut">
              <a:rPr lang="ru-RU" smtClean="0"/>
              <a:pPr/>
              <a:t>12.03.2014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BCF30-11E9-44DB-A8EE-79A035FC380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228C6353-DE81-45AF-B957-14D65043AC02}" type="datetimeFigureOut">
              <a:rPr lang="ru-RU" smtClean="0"/>
              <a:pPr/>
              <a:t>12.03.2014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2A8BCF30-11E9-44DB-A8EE-79A035FC380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jpeg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3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D:\Documents and Settings\Иванов Николай Олего\Мои документы\Мои рисунки\img029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rot="6323550">
            <a:off x="2661073" y="580736"/>
            <a:ext cx="5708426" cy="5571909"/>
          </a:xfrm>
          <a:prstGeom prst="rect">
            <a:avLst/>
          </a:prstGeom>
          <a:noFill/>
        </p:spPr>
      </p:pic>
      <p:pic>
        <p:nvPicPr>
          <p:cNvPr id="1028" name="Picture 4" descr="D:\Documents and Settings\Иванов Николай Олего\Мои документы\Мои рисунки\i1549[1]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286116" y="3857628"/>
            <a:ext cx="1295400" cy="1171575"/>
          </a:xfrm>
          <a:prstGeom prst="rect">
            <a:avLst/>
          </a:prstGeom>
          <a:noFill/>
        </p:spPr>
      </p:pic>
      <p:pic>
        <p:nvPicPr>
          <p:cNvPr id="1029" name="Picture 5" descr="D:\Documents and Settings\Иванов Николай Олего\Мои документы\Мои рисунки\bolshe31[1].gif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786710" y="1357298"/>
            <a:ext cx="819150" cy="552450"/>
          </a:xfrm>
          <a:prstGeom prst="rect">
            <a:avLst/>
          </a:prstGeom>
          <a:noFill/>
        </p:spPr>
      </p:pic>
      <p:sp>
        <p:nvSpPr>
          <p:cNvPr id="10" name="TextBox 9"/>
          <p:cNvSpPr txBox="1"/>
          <p:nvPr/>
        </p:nvSpPr>
        <p:spPr>
          <a:xfrm>
            <a:off x="4000496" y="428604"/>
            <a:ext cx="2857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1</a:t>
            </a:r>
            <a:endParaRPr lang="ru-RU" sz="2400" dirty="0"/>
          </a:p>
        </p:txBody>
      </p:sp>
      <p:sp>
        <p:nvSpPr>
          <p:cNvPr id="11" name="TextBox 10"/>
          <p:cNvSpPr txBox="1"/>
          <p:nvPr/>
        </p:nvSpPr>
        <p:spPr>
          <a:xfrm>
            <a:off x="7715272" y="571480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</a:t>
            </a:r>
            <a:endParaRPr lang="ru-RU" dirty="0"/>
          </a:p>
        </p:txBody>
      </p:sp>
      <p:sp>
        <p:nvSpPr>
          <p:cNvPr id="12" name="TextBox 11"/>
          <p:cNvSpPr txBox="1"/>
          <p:nvPr/>
        </p:nvSpPr>
        <p:spPr>
          <a:xfrm>
            <a:off x="5572132" y="235743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3</a:t>
            </a:r>
            <a:endParaRPr lang="ru-RU" dirty="0"/>
          </a:p>
        </p:txBody>
      </p:sp>
      <p:sp>
        <p:nvSpPr>
          <p:cNvPr id="13" name="TextBox 12"/>
          <p:cNvSpPr txBox="1"/>
          <p:nvPr/>
        </p:nvSpPr>
        <p:spPr>
          <a:xfrm>
            <a:off x="4000496" y="1428736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4</a:t>
            </a:r>
            <a:endParaRPr lang="ru-RU" dirty="0"/>
          </a:p>
        </p:txBody>
      </p:sp>
      <p:sp>
        <p:nvSpPr>
          <p:cNvPr id="14" name="TextBox 13"/>
          <p:cNvSpPr txBox="1"/>
          <p:nvPr/>
        </p:nvSpPr>
        <p:spPr>
          <a:xfrm>
            <a:off x="7786710" y="3429000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7</a:t>
            </a:r>
            <a:endParaRPr lang="ru-RU" dirty="0"/>
          </a:p>
        </p:txBody>
      </p:sp>
      <p:sp>
        <p:nvSpPr>
          <p:cNvPr id="16" name="TextBox 15"/>
          <p:cNvSpPr txBox="1"/>
          <p:nvPr/>
        </p:nvSpPr>
        <p:spPr>
          <a:xfrm flipH="1">
            <a:off x="3016298" y="4143380"/>
            <a:ext cx="341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5</a:t>
            </a:r>
            <a:endParaRPr lang="ru-RU" dirty="0"/>
          </a:p>
        </p:txBody>
      </p:sp>
      <p:sp>
        <p:nvSpPr>
          <p:cNvPr id="17" name="TextBox 16"/>
          <p:cNvSpPr txBox="1"/>
          <p:nvPr/>
        </p:nvSpPr>
        <p:spPr>
          <a:xfrm>
            <a:off x="4714876" y="4786322"/>
            <a:ext cx="2143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6</a:t>
            </a:r>
            <a:endParaRPr lang="ru-RU" dirty="0"/>
          </a:p>
        </p:txBody>
      </p:sp>
      <p:sp>
        <p:nvSpPr>
          <p:cNvPr id="19" name="TextBox 18"/>
          <p:cNvSpPr txBox="1"/>
          <p:nvPr/>
        </p:nvSpPr>
        <p:spPr>
          <a:xfrm rot="21142941">
            <a:off x="773742" y="177824"/>
            <a:ext cx="3208055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 smtClean="0"/>
              <a:t>School </a:t>
            </a:r>
          </a:p>
          <a:p>
            <a:r>
              <a:rPr lang="en-US" sz="6000" dirty="0" smtClean="0"/>
              <a:t>subjects</a:t>
            </a:r>
            <a:endParaRPr lang="ru-RU" sz="6000" dirty="0"/>
          </a:p>
        </p:txBody>
      </p:sp>
      <p:sp>
        <p:nvSpPr>
          <p:cNvPr id="20" name="TextBox 19"/>
          <p:cNvSpPr txBox="1"/>
          <p:nvPr/>
        </p:nvSpPr>
        <p:spPr>
          <a:xfrm flipH="1">
            <a:off x="142844" y="2428868"/>
            <a:ext cx="2286016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US" sz="2400" dirty="0" smtClean="0"/>
              <a:t>Art</a:t>
            </a:r>
          </a:p>
          <a:p>
            <a:pPr marL="342900" indent="-342900">
              <a:buAutoNum type="arabicPeriod"/>
            </a:pPr>
            <a:r>
              <a:rPr lang="en-US" sz="2400" dirty="0" smtClean="0"/>
              <a:t>Music</a:t>
            </a:r>
          </a:p>
          <a:p>
            <a:pPr marL="342900" indent="-342900">
              <a:buAutoNum type="arabicPeriod"/>
            </a:pPr>
            <a:r>
              <a:rPr lang="en-US" sz="2400" dirty="0" smtClean="0"/>
              <a:t>English</a:t>
            </a:r>
          </a:p>
          <a:p>
            <a:pPr marL="342900" indent="-342900">
              <a:buAutoNum type="arabicPeriod"/>
            </a:pPr>
            <a:r>
              <a:rPr lang="en-US" sz="2400" dirty="0" smtClean="0"/>
              <a:t>Mathematics</a:t>
            </a:r>
          </a:p>
          <a:p>
            <a:pPr marL="342900" indent="-342900">
              <a:buAutoNum type="arabicPeriod"/>
            </a:pPr>
            <a:r>
              <a:rPr lang="en-US" sz="2400" dirty="0" smtClean="0"/>
              <a:t>Literature</a:t>
            </a:r>
          </a:p>
          <a:p>
            <a:pPr marL="342900" indent="-342900">
              <a:buAutoNum type="arabicPeriod"/>
            </a:pPr>
            <a:r>
              <a:rPr lang="en-US" sz="2400" dirty="0" smtClean="0"/>
              <a:t>Physical Education</a:t>
            </a:r>
          </a:p>
          <a:p>
            <a:pPr marL="342900" indent="-342900">
              <a:buAutoNum type="arabicPeriod"/>
            </a:pPr>
            <a:r>
              <a:rPr lang="en-US" sz="2400" dirty="0" smtClean="0"/>
              <a:t>Biology</a:t>
            </a:r>
          </a:p>
          <a:p>
            <a:pPr marL="342900" indent="-342900">
              <a:buAutoNum type="arabicPeriod"/>
            </a:pPr>
            <a:endParaRPr lang="en-US" sz="2400" dirty="0" smtClean="0"/>
          </a:p>
          <a:p>
            <a:pPr marL="342900" indent="-342900">
              <a:buAutoNum type="arabicPeriod"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D:\Documents and Settings\Иванов Николай Олего\Мои документы\Мои рисунки\ag00042_[1]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768" y="5000636"/>
            <a:ext cx="1228725" cy="1390650"/>
          </a:xfrm>
          <a:prstGeom prst="rect">
            <a:avLst/>
          </a:prstGeom>
          <a:noFill/>
        </p:spPr>
      </p:pic>
      <p:pic>
        <p:nvPicPr>
          <p:cNvPr id="2051" name="Picture 3" descr="D:\Documents and Settings\Иванов Николай Олего\Мои документы\Мои рисунки\img030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929322" y="285728"/>
            <a:ext cx="2703513" cy="2044700"/>
          </a:xfrm>
          <a:prstGeom prst="rect">
            <a:avLst/>
          </a:prstGeom>
          <a:noFill/>
        </p:spPr>
      </p:pic>
      <p:pic>
        <p:nvPicPr>
          <p:cNvPr id="2052" name="Picture 4" descr="D:\Documents and Settings\Иванов Николай Олего\Мои документы\Мои рисунки\img031.jpg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214810" y="4572008"/>
            <a:ext cx="2066925" cy="1901825"/>
          </a:xfrm>
          <a:prstGeom prst="rect">
            <a:avLst/>
          </a:prstGeom>
          <a:noFill/>
        </p:spPr>
      </p:pic>
      <p:pic>
        <p:nvPicPr>
          <p:cNvPr id="2053" name="Picture 5" descr="D:\Documents and Settings\Иванов Николай Олего\Мои документы\Мои рисунки\img034.jpg"/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429388" y="2786058"/>
            <a:ext cx="1335087" cy="1590675"/>
          </a:xfrm>
          <a:prstGeom prst="rect">
            <a:avLst/>
          </a:prstGeom>
          <a:noFill/>
        </p:spPr>
      </p:pic>
      <p:pic>
        <p:nvPicPr>
          <p:cNvPr id="2054" name="Picture 6" descr="D:\Documents and Settings\Иванов Николай Олего\Мои документы\Мои рисунки\img033.jpg"/>
          <p:cNvPicPr>
            <a:picLocks noChangeAspect="1" noChangeArrowheads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214414" y="4643446"/>
            <a:ext cx="1663700" cy="1792287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214546" y="785794"/>
            <a:ext cx="278473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rgbClr val="C00000"/>
                </a:solidFill>
              </a:rPr>
              <a:t>Find the teacher</a:t>
            </a:r>
            <a:endParaRPr lang="ru-RU" sz="2800" dirty="0">
              <a:solidFill>
                <a:srgbClr val="C0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285852" y="1928802"/>
            <a:ext cx="3789820" cy="224676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AutoNum type="arabicPeriod"/>
            </a:pPr>
            <a:r>
              <a:rPr lang="en-US" sz="2800" dirty="0" smtClean="0"/>
              <a:t>Miss London is an…</a:t>
            </a:r>
          </a:p>
          <a:p>
            <a:pPr marL="342900" indent="-342900">
              <a:buAutoNum type="arabicPeriod"/>
            </a:pPr>
            <a:r>
              <a:rPr lang="en-US" sz="2800" dirty="0" smtClean="0"/>
              <a:t>Miss Rose is a….</a:t>
            </a:r>
          </a:p>
          <a:p>
            <a:pPr marL="342900" indent="-342900">
              <a:buAutoNum type="arabicPeriod"/>
            </a:pPr>
            <a:r>
              <a:rPr lang="en-US" sz="2800" dirty="0" smtClean="0"/>
              <a:t>Mr. Seven is a …</a:t>
            </a:r>
          </a:p>
          <a:p>
            <a:pPr marL="342900" indent="-342900">
              <a:buAutoNum type="arabicPeriod"/>
            </a:pPr>
            <a:r>
              <a:rPr lang="en-US" sz="2800" dirty="0" err="1" smtClean="0"/>
              <a:t>Mr</a:t>
            </a:r>
            <a:r>
              <a:rPr lang="en-US" sz="2800" dirty="0" smtClean="0"/>
              <a:t>  Run is a…</a:t>
            </a:r>
          </a:p>
          <a:p>
            <a:pPr marL="342900" indent="-342900">
              <a:buAutoNum type="arabicPeriod"/>
            </a:pPr>
            <a:r>
              <a:rPr lang="en-US" sz="2800" dirty="0" err="1" smtClean="0"/>
              <a:t>Mr</a:t>
            </a:r>
            <a:r>
              <a:rPr lang="en-US" sz="2800" dirty="0" smtClean="0"/>
              <a:t> Green is an…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D:\Documents and Settings\Иванов Николай Олего\Мои документы\Мои рисунки\i[27]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47" y="4286256"/>
            <a:ext cx="1857181" cy="1516066"/>
          </a:xfrm>
          <a:prstGeom prst="rect">
            <a:avLst/>
          </a:prstGeom>
          <a:noFill/>
        </p:spPr>
      </p:pic>
      <p:pic>
        <p:nvPicPr>
          <p:cNvPr id="3075" name="Picture 3" descr="D:\Documents and Settings\Иванов Николай Олего\Мои документы\Мои рисунки\i[40]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7286644" y="4714884"/>
            <a:ext cx="1334695" cy="1404942"/>
          </a:xfrm>
          <a:prstGeom prst="rect">
            <a:avLst/>
          </a:prstGeom>
          <a:noFill/>
        </p:spPr>
      </p:pic>
      <p:pic>
        <p:nvPicPr>
          <p:cNvPr id="3077" name="Picture 5" descr="D:\Documents and Settings\Иванов Николай Олего\Мои документы\Мои рисунки\i[14]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28595" y="141254"/>
            <a:ext cx="1765095" cy="2216176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2714612" y="571480"/>
            <a:ext cx="56436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</a:rPr>
              <a:t>I like…                 I don`t like…</a:t>
            </a:r>
            <a:endParaRPr lang="ru-RU" sz="2800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071802" y="1643050"/>
            <a:ext cx="23574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It is easy.</a:t>
            </a:r>
            <a:endParaRPr lang="ru-RU" sz="2800" dirty="0"/>
          </a:p>
        </p:txBody>
      </p:sp>
      <p:sp>
        <p:nvSpPr>
          <p:cNvPr id="8" name="TextBox 7"/>
          <p:cNvSpPr txBox="1"/>
          <p:nvPr/>
        </p:nvSpPr>
        <p:spPr>
          <a:xfrm>
            <a:off x="5286380" y="2285992"/>
            <a:ext cx="307183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It is difficult</a:t>
            </a:r>
            <a:endParaRPr lang="ru-RU" sz="2800" dirty="0"/>
          </a:p>
        </p:txBody>
      </p:sp>
      <p:sp>
        <p:nvSpPr>
          <p:cNvPr id="9" name="TextBox 8"/>
          <p:cNvSpPr txBox="1"/>
          <p:nvPr/>
        </p:nvSpPr>
        <p:spPr>
          <a:xfrm>
            <a:off x="3214678" y="3357562"/>
            <a:ext cx="341429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It teaches me …</a:t>
            </a:r>
            <a:endParaRPr lang="ru-RU" sz="2800" dirty="0"/>
          </a:p>
        </p:txBody>
      </p:sp>
      <p:sp>
        <p:nvSpPr>
          <p:cNvPr id="10" name="TextBox 9"/>
          <p:cNvSpPr txBox="1"/>
          <p:nvPr/>
        </p:nvSpPr>
        <p:spPr>
          <a:xfrm>
            <a:off x="3214678" y="4429132"/>
            <a:ext cx="159633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To think</a:t>
            </a:r>
            <a:endParaRPr lang="ru-RU" sz="3200" dirty="0"/>
          </a:p>
        </p:txBody>
      </p:sp>
      <p:sp>
        <p:nvSpPr>
          <p:cNvPr id="11" name="TextBox 10"/>
          <p:cNvSpPr txBox="1"/>
          <p:nvPr/>
        </p:nvSpPr>
        <p:spPr>
          <a:xfrm>
            <a:off x="4143372" y="5500702"/>
            <a:ext cx="138557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To read</a:t>
            </a:r>
            <a:endParaRPr lang="ru-RU" sz="2800" dirty="0"/>
          </a:p>
        </p:txBody>
      </p:sp>
      <p:sp>
        <p:nvSpPr>
          <p:cNvPr id="12" name="TextBox 11"/>
          <p:cNvSpPr txBox="1"/>
          <p:nvPr/>
        </p:nvSpPr>
        <p:spPr>
          <a:xfrm>
            <a:off x="5429256" y="4714884"/>
            <a:ext cx="17145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To speak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D:\Documents and Settings\Иванов Николай Олего\Мои документы\Мои рисунки\mal-12[1]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2910" y="1071546"/>
            <a:ext cx="1868237" cy="3714776"/>
          </a:xfrm>
          <a:prstGeom prst="rect">
            <a:avLst/>
          </a:prstGeom>
          <a:noFill/>
        </p:spPr>
      </p:pic>
      <p:sp>
        <p:nvSpPr>
          <p:cNvPr id="3" name="Скругленный прямоугольник 2"/>
          <p:cNvSpPr/>
          <p:nvPr/>
        </p:nvSpPr>
        <p:spPr>
          <a:xfrm rot="10591928" flipV="1">
            <a:off x="3577764" y="2264043"/>
            <a:ext cx="4060174" cy="2044163"/>
          </a:xfrm>
          <a:prstGeom prst="roundRect">
            <a:avLst>
              <a:gd name="adj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/>
              <a:t>My first lesson is Computing.</a:t>
            </a:r>
            <a:endParaRPr lang="ru-RU" sz="3600" dirty="0"/>
          </a:p>
        </p:txBody>
      </p:sp>
      <p:sp>
        <p:nvSpPr>
          <p:cNvPr id="4" name="Овал 3"/>
          <p:cNvSpPr/>
          <p:nvPr/>
        </p:nvSpPr>
        <p:spPr>
          <a:xfrm>
            <a:off x="3071802" y="714356"/>
            <a:ext cx="3357586" cy="120015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Let`s count the lessons</a:t>
            </a:r>
            <a:endParaRPr lang="ru-RU" sz="3200" dirty="0"/>
          </a:p>
        </p:txBody>
      </p:sp>
      <p:sp>
        <p:nvSpPr>
          <p:cNvPr id="5" name="Овал 4"/>
          <p:cNvSpPr/>
          <p:nvPr/>
        </p:nvSpPr>
        <p:spPr>
          <a:xfrm>
            <a:off x="2857488" y="5143512"/>
            <a:ext cx="5214974" cy="120015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What is your first lesson?</a:t>
            </a:r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D:\Documents and Settings\Иванов Николай Олего\Мои документы\Мои рисунки\img035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243438" y="4048112"/>
            <a:ext cx="6543404" cy="2664454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2357422" y="428604"/>
            <a:ext cx="5286412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</a:rPr>
              <a:t>Every week</a:t>
            </a:r>
          </a:p>
          <a:p>
            <a:r>
              <a:rPr lang="en-US" sz="2800" dirty="0" smtClean="0"/>
              <a:t>Every week has seven days</a:t>
            </a:r>
          </a:p>
          <a:p>
            <a:r>
              <a:rPr lang="en-US" sz="2800" dirty="0" smtClean="0"/>
              <a:t>See how many you can say.</a:t>
            </a:r>
          </a:p>
          <a:p>
            <a:r>
              <a:rPr lang="en-US" sz="2800" dirty="0" smtClean="0">
                <a:solidFill>
                  <a:srgbClr val="C00000"/>
                </a:solidFill>
              </a:rPr>
              <a:t>Sunday</a:t>
            </a:r>
            <a:r>
              <a:rPr lang="en-US" sz="2800" dirty="0" smtClean="0"/>
              <a:t>, </a:t>
            </a:r>
            <a:r>
              <a:rPr lang="en-US" sz="2800" dirty="0" smtClean="0">
                <a:solidFill>
                  <a:srgbClr val="7030A0"/>
                </a:solidFill>
              </a:rPr>
              <a:t>Monday</a:t>
            </a:r>
            <a:r>
              <a:rPr lang="en-US" sz="2800" dirty="0" smtClean="0">
                <a:solidFill>
                  <a:srgbClr val="002060"/>
                </a:solidFill>
              </a:rPr>
              <a:t>, </a:t>
            </a:r>
            <a:r>
              <a:rPr lang="en-US" sz="2800" dirty="0">
                <a:solidFill>
                  <a:srgbClr val="002060"/>
                </a:solidFill>
              </a:rPr>
              <a:t>T</a:t>
            </a:r>
            <a:r>
              <a:rPr lang="en-US" sz="2800" dirty="0" smtClean="0">
                <a:solidFill>
                  <a:srgbClr val="002060"/>
                </a:solidFill>
              </a:rPr>
              <a:t>uesday</a:t>
            </a:r>
            <a:r>
              <a:rPr lang="en-US" sz="2800" dirty="0" smtClean="0"/>
              <a:t>,  </a:t>
            </a:r>
            <a:r>
              <a:rPr lang="en-US" sz="2800" dirty="0" smtClean="0">
                <a:solidFill>
                  <a:srgbClr val="00B050"/>
                </a:solidFill>
              </a:rPr>
              <a:t>Wednesday,</a:t>
            </a:r>
          </a:p>
          <a:p>
            <a:r>
              <a:rPr lang="en-US" sz="2800" dirty="0" smtClean="0">
                <a:solidFill>
                  <a:schemeClr val="accent4">
                    <a:lumMod val="75000"/>
                  </a:schemeClr>
                </a:solidFill>
              </a:rPr>
              <a:t>Thursday</a:t>
            </a:r>
            <a:r>
              <a:rPr lang="en-US" sz="2800" dirty="0" smtClean="0"/>
              <a:t>, </a:t>
            </a:r>
            <a:r>
              <a:rPr lang="en-US" sz="2800" dirty="0" smtClean="0">
                <a:solidFill>
                  <a:srgbClr val="FF0000"/>
                </a:solidFill>
              </a:rPr>
              <a:t>Friday,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C00000"/>
                </a:solidFill>
              </a:rPr>
              <a:t>Saturday.</a:t>
            </a:r>
          </a:p>
          <a:p>
            <a:r>
              <a:rPr lang="en-US" sz="2800" dirty="0" smtClean="0"/>
              <a:t>Tell me please, what day is it today?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135</TotalTime>
  <Words>124</Words>
  <Application>Microsoft Office PowerPoint</Application>
  <PresentationFormat>Экран (4:3)</PresentationFormat>
  <Paragraphs>38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Трек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Дом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Иванов Николай Олегович</dc:creator>
  <cp:lastModifiedBy>1</cp:lastModifiedBy>
  <cp:revision>16</cp:revision>
  <dcterms:created xsi:type="dcterms:W3CDTF">2009-04-02T06:57:19Z</dcterms:created>
  <dcterms:modified xsi:type="dcterms:W3CDTF">2014-03-12T01:02:32Z</dcterms:modified>
</cp:coreProperties>
</file>